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57" r:id="rId4"/>
  </p:sldMasterIdLst>
  <p:notesMasterIdLst>
    <p:notesMasterId r:id="rId20"/>
  </p:notesMasterIdLst>
  <p:handoutMasterIdLst>
    <p:handoutMasterId r:id="rId21"/>
  </p:handoutMasterIdLst>
  <p:sldIdLst>
    <p:sldId id="1741" r:id="rId5"/>
    <p:sldId id="1740" r:id="rId6"/>
    <p:sldId id="1745" r:id="rId7"/>
    <p:sldId id="1746" r:id="rId8"/>
    <p:sldId id="1747" r:id="rId9"/>
    <p:sldId id="1748" r:id="rId10"/>
    <p:sldId id="1749" r:id="rId11"/>
    <p:sldId id="1750" r:id="rId12"/>
    <p:sldId id="1751" r:id="rId13"/>
    <p:sldId id="1756" r:id="rId14"/>
    <p:sldId id="1752" r:id="rId15"/>
    <p:sldId id="1753" r:id="rId16"/>
    <p:sldId id="1754" r:id="rId17"/>
    <p:sldId id="1755" r:id="rId18"/>
    <p:sldId id="1743" r:id="rId19"/>
  </p:sldIdLst>
  <p:sldSz cx="17340263" cy="9753600"/>
  <p:notesSz cx="7315200" cy="96012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521415D9-36F7-43E2-AB2F-B90AF26B5E84}">
      <p14:sectionLst xmlns:p14="http://schemas.microsoft.com/office/powerpoint/2010/main">
        <p14:section name="Default Section" id="{CE433C91-6E51-4165-B182-C4FD0E99DA8D}">
          <p14:sldIdLst>
            <p14:sldId id="1741"/>
            <p14:sldId id="1740"/>
            <p14:sldId id="1745"/>
            <p14:sldId id="1746"/>
            <p14:sldId id="1747"/>
            <p14:sldId id="1748"/>
            <p14:sldId id="1749"/>
            <p14:sldId id="1750"/>
            <p14:sldId id="1751"/>
            <p14:sldId id="1756"/>
            <p14:sldId id="1752"/>
            <p14:sldId id="1753"/>
            <p14:sldId id="1754"/>
            <p14:sldId id="1755"/>
            <p14:sldId id="174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5E8B2D-C3B3-0F6F-3666-68041730AD7E}" name="Kessel, Dean" initials="KD" userId="S::d.kessel@legion.org::cb84bf22-b8c6-4dc3-907d-fd31a20a818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1F32"/>
    <a:srgbClr val="163C6C"/>
    <a:srgbClr val="F8F8F8"/>
    <a:srgbClr val="FF7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46"/>
    <p:restoredTop sz="96327"/>
  </p:normalViewPr>
  <p:slideViewPr>
    <p:cSldViewPr snapToGrid="0">
      <p:cViewPr varScale="1">
        <p:scale>
          <a:sx n="56" d="100"/>
          <a:sy n="56" d="100"/>
        </p:scale>
        <p:origin x="100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9BD708-6E15-9C17-3DF7-D3D756492A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5EA9F2-F3EA-9BCE-177E-614C333C07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1866222-A093-4A85-A23F-8DBA11A965EF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E9972A-783E-89EE-0F0B-1624A1C85A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BE2E2-1640-2F82-57B2-FCCA0A1A40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1B2EBE5-968D-423B-AB4E-1A04006B5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56232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024" userDrawn="1">
          <p15:clr>
            <a:srgbClr val="F26B43"/>
          </p15:clr>
        </p15:guide>
        <p15:guide id="2" pos="2304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</p:spPr>
        <p:txBody>
          <a:bodyPr lIns="96661" tIns="48331" rIns="96661" bIns="48331"/>
          <a:lstStyle/>
          <a:p>
            <a:endParaRPr dirty="0"/>
          </a:p>
        </p:txBody>
      </p:sp>
      <p:sp>
        <p:nvSpPr>
          <p:cNvPr id="153" name="Shape 153"/>
          <p:cNvSpPr>
            <a:spLocks noGrp="1"/>
          </p:cNvSpPr>
          <p:nvPr>
            <p:ph type="body" sz="quarter" idx="1"/>
          </p:nvPr>
        </p:nvSpPr>
        <p:spPr>
          <a:xfrm>
            <a:off x="975360" y="4560570"/>
            <a:ext cx="5364480" cy="4320540"/>
          </a:xfrm>
          <a:prstGeom prst="rect">
            <a:avLst/>
          </a:prstGeom>
        </p:spPr>
        <p:txBody>
          <a:bodyPr lIns="96661" tIns="48331" rIns="96661" bIns="48331"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 b="0" i="0">
        <a:latin typeface="Avenir Next" panose="020B0503020202020204" pitchFamily="34" charset="0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L Presentation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4332A7E-CE9B-244D-C430-F445E93AB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8C240EF-8538-35CF-9010-1771CDB5F26E}"/>
              </a:ext>
            </a:extLst>
          </p:cNvPr>
          <p:cNvSpPr/>
          <p:nvPr userDrawn="1"/>
        </p:nvSpPr>
        <p:spPr>
          <a:xfrm rot="16200000">
            <a:off x="10335687" y="-45365"/>
            <a:ext cx="4226312" cy="9781139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9402AB5-41D4-C274-052B-71A8668ED22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34" y="3972736"/>
            <a:ext cx="5752618" cy="1568895"/>
          </a:xfrm>
          <a:prstGeom prst="rect">
            <a:avLst/>
          </a:prstGeom>
        </p:spPr>
      </p:pic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37FECD0A-6221-1AC6-A5FA-CC9F423BCCC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32775" y="3674661"/>
            <a:ext cx="7847013" cy="1309934"/>
          </a:xfrm>
        </p:spPr>
        <p:txBody>
          <a:bodyPr>
            <a:noAutofit/>
          </a:bodyPr>
          <a:lstStyle>
            <a:lvl1pPr marL="0" indent="0">
              <a:buNone/>
              <a:defRPr sz="48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44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2pPr>
            <a:lvl3pPr marL="1300460" indent="0">
              <a:buNone/>
              <a:defRPr sz="40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3pPr>
            <a:lvl4pPr marL="195068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4pPr>
            <a:lvl5pPr marL="260091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4AC1A4B-EEAC-4EFB-B34C-D1F011532F7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232775" y="5217246"/>
            <a:ext cx="7847013" cy="98797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bg1"/>
                </a:solidFill>
                <a:latin typeface="Avenir Next" panose="020B0503020202020204" pitchFamily="34" charset="0"/>
              </a:defRPr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 dirty="0"/>
              <a:t>SUBTITLE OF PRESENTATION</a:t>
            </a:r>
          </a:p>
          <a:p>
            <a:r>
              <a:rPr lang="en-US" dirty="0"/>
              <a:t>Presenter Name, Title</a:t>
            </a:r>
          </a:p>
        </p:txBody>
      </p:sp>
    </p:spTree>
    <p:extLst>
      <p:ext uri="{BB962C8B-B14F-4D97-AF65-F5344CB8AC3E}">
        <p14:creationId xmlns:p14="http://schemas.microsoft.com/office/powerpoint/2010/main" val="38139533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46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52306D7-5739-9DD9-D5FE-8D0909901CFA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EE51CFD-FB22-7470-3305-519DED78BB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2680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BTO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151A9-BF31-53A1-5A89-9E825B104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4403" y="1741629"/>
            <a:ext cx="8572449" cy="1171786"/>
          </a:xfrm>
        </p:spPr>
        <p:txBody>
          <a:bodyPr anchor="b">
            <a:normAutofit/>
          </a:bodyPr>
          <a:lstStyle>
            <a:lvl1pPr marL="0" indent="0">
              <a:buNone/>
              <a:defRPr sz="4000" b="1" i="0">
                <a:solidFill>
                  <a:srgbClr val="D61F32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6FFEC-F0E7-4319-B812-D02B4B83B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4403" y="2913415"/>
            <a:ext cx="8572449" cy="5753507"/>
          </a:xfrm>
        </p:spPr>
        <p:txBody>
          <a:bodyPr/>
          <a:lstStyle>
            <a:lvl1pPr>
              <a:defRPr b="0" i="0">
                <a:latin typeface="Avenir Next" panose="020B0503020202020204" pitchFamily="34" charset="0"/>
              </a:defRPr>
            </a:lvl1pPr>
            <a:lvl2pPr>
              <a:defRPr b="0" i="0">
                <a:latin typeface="Avenir Next" panose="020B0503020202020204" pitchFamily="34" charset="0"/>
              </a:defRPr>
            </a:lvl2pPr>
            <a:lvl3pPr>
              <a:defRPr b="0" i="0">
                <a:latin typeface="Avenir Next" panose="020B0503020202020204" pitchFamily="34" charset="0"/>
              </a:defRPr>
            </a:lvl3pPr>
            <a:lvl4pPr>
              <a:defRPr b="0" i="0">
                <a:latin typeface="Avenir Next" panose="020B0503020202020204" pitchFamily="34" charset="0"/>
              </a:defRPr>
            </a:lvl4pPr>
            <a:lvl5pPr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2306D7-5739-9DD9-D5FE-8D0909901CFA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EE51CFD-FB22-7470-3305-519DED78BB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  <p:pic>
        <p:nvPicPr>
          <p:cNvPr id="5" name="Picture 4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29F06526-7C15-61B0-2CA0-A27D572775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4202" y="2133600"/>
            <a:ext cx="40005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38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A346276-0CBB-E81D-9895-527B77901DA3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75B3F28-A3CE-ABA0-F76A-277803DB3EF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368691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4296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6A14D49-BE63-86EC-7390-E34468854C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468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L End Slide (Questions?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EE5055D-F9A9-3A1A-DF2D-1F4C6799E9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7485162-E1A0-0AF5-98CE-1A24C94BFE42}"/>
              </a:ext>
            </a:extLst>
          </p:cNvPr>
          <p:cNvSpPr/>
          <p:nvPr userDrawn="1"/>
        </p:nvSpPr>
        <p:spPr>
          <a:xfrm rot="16200000">
            <a:off x="10752606" y="-67351"/>
            <a:ext cx="3392467" cy="9781139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D345B6-C3C1-2525-D44A-F97E52541701}"/>
              </a:ext>
            </a:extLst>
          </p:cNvPr>
          <p:cNvSpPr txBox="1"/>
          <p:nvPr userDrawn="1"/>
        </p:nvSpPr>
        <p:spPr>
          <a:xfrm>
            <a:off x="8232864" y="4504695"/>
            <a:ext cx="8255513" cy="7755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 defTabSz="1300460" hangingPunct="1">
              <a:lnSpc>
                <a:spcPct val="90000"/>
              </a:lnSpc>
              <a:spcAft>
                <a:spcPts val="853"/>
              </a:spcAft>
            </a:pPr>
            <a:r>
              <a:rPr lang="en-US" sz="4800" b="1" i="0" kern="1200" dirty="0">
                <a:solidFill>
                  <a:schemeClr val="bg1"/>
                </a:solidFill>
                <a:latin typeface="Avenir Next Demi Bold" panose="020B0503020202020204" pitchFamily="34" charset="0"/>
              </a:rPr>
              <a:t>QUESTIONS?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37BCCDF-DFC2-593A-4228-06752C21236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34" y="3972736"/>
            <a:ext cx="5752618" cy="156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923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TO End Slide (Questions?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EE5055D-F9A9-3A1A-DF2D-1F4C6799E9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7485162-E1A0-0AF5-98CE-1A24C94BFE42}"/>
              </a:ext>
            </a:extLst>
          </p:cNvPr>
          <p:cNvSpPr/>
          <p:nvPr userDrawn="1"/>
        </p:nvSpPr>
        <p:spPr>
          <a:xfrm rot="16200000">
            <a:off x="10752606" y="-67351"/>
            <a:ext cx="3392467" cy="9781139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D345B6-C3C1-2525-D44A-F97E52541701}"/>
              </a:ext>
            </a:extLst>
          </p:cNvPr>
          <p:cNvSpPr txBox="1"/>
          <p:nvPr userDrawn="1"/>
        </p:nvSpPr>
        <p:spPr>
          <a:xfrm>
            <a:off x="8232864" y="4504695"/>
            <a:ext cx="8255513" cy="7755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 defTabSz="1300460" hangingPunct="1">
              <a:lnSpc>
                <a:spcPct val="90000"/>
              </a:lnSpc>
              <a:spcAft>
                <a:spcPts val="853"/>
              </a:spcAft>
            </a:pPr>
            <a:r>
              <a:rPr lang="en-US" sz="4800" b="1" i="0" kern="1200" dirty="0">
                <a:solidFill>
                  <a:schemeClr val="bg1"/>
                </a:solidFill>
                <a:latin typeface="Avenir Next Demi Bold" panose="020B0503020202020204" pitchFamily="34" charset="0"/>
              </a:rPr>
              <a:t>QUESTIONS?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C3790AAB-4981-BED4-05AC-F1BC4D02F96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93850" y="1923899"/>
            <a:ext cx="3880477" cy="5905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287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TO Presentation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4332A7E-CE9B-244D-C430-F445E93AB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8C240EF-8538-35CF-9010-1771CDB5F26E}"/>
              </a:ext>
            </a:extLst>
          </p:cNvPr>
          <p:cNvSpPr/>
          <p:nvPr userDrawn="1"/>
        </p:nvSpPr>
        <p:spPr>
          <a:xfrm rot="16200000">
            <a:off x="10335687" y="-45365"/>
            <a:ext cx="4226312" cy="9781139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37FECD0A-6221-1AC6-A5FA-CC9F423BCCC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32775" y="3674661"/>
            <a:ext cx="7847013" cy="1309934"/>
          </a:xfrm>
        </p:spPr>
        <p:txBody>
          <a:bodyPr>
            <a:noAutofit/>
          </a:bodyPr>
          <a:lstStyle>
            <a:lvl1pPr marL="0" indent="0">
              <a:buNone/>
              <a:defRPr sz="48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44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2pPr>
            <a:lvl3pPr marL="1300460" indent="0">
              <a:buNone/>
              <a:defRPr sz="40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3pPr>
            <a:lvl4pPr marL="195068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4pPr>
            <a:lvl5pPr marL="260091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5pPr>
          </a:lstStyle>
          <a:p>
            <a:pPr lvl="0"/>
            <a:r>
              <a:rPr lang="en-US" dirty="0"/>
              <a:t>TITLE OF PRESENTATION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4AC1A4B-EEAC-4EFB-B34C-D1F011532F7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232775" y="5217246"/>
            <a:ext cx="7847013" cy="98797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bg1"/>
                </a:solidFill>
                <a:latin typeface="Avenir Next" panose="020B0503020202020204" pitchFamily="34" charset="0"/>
              </a:defRPr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 dirty="0"/>
              <a:t>SUBTITLE OF PRESENTATION</a:t>
            </a:r>
          </a:p>
          <a:p>
            <a:r>
              <a:rPr lang="en-US" dirty="0"/>
              <a:t>Presenter Name, Title</a:t>
            </a:r>
          </a:p>
        </p:txBody>
      </p:sp>
      <p:pic>
        <p:nvPicPr>
          <p:cNvPr id="2" name="Picture 1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0919302F-8EE3-D12E-06D3-2CA565C1EB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897" y="1828800"/>
            <a:ext cx="40005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0900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46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/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8FCA8-1544-8C0A-516E-A5127A03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143" y="1828800"/>
            <a:ext cx="14955977" cy="6956214"/>
          </a:xfrm>
        </p:spPr>
        <p:txBody>
          <a:bodyPr/>
          <a:lstStyle>
            <a:lvl1pPr marL="0" indent="0">
              <a:buNone/>
              <a:defRPr b="0" i="0">
                <a:latin typeface="Avenir Next" panose="020B0503020202020204" pitchFamily="34" charset="0"/>
              </a:defRPr>
            </a:lvl1pPr>
            <a:lvl2pPr marL="650230" indent="0">
              <a:buNone/>
              <a:defRPr b="0" i="0">
                <a:latin typeface="Avenir Next" panose="020B0503020202020204" pitchFamily="34" charset="0"/>
              </a:defRPr>
            </a:lvl2pPr>
            <a:lvl3pPr marL="1300460" indent="0">
              <a:buNone/>
              <a:defRPr b="0" i="0">
                <a:latin typeface="Avenir Next" panose="020B0503020202020204" pitchFamily="34" charset="0"/>
              </a:defRPr>
            </a:lvl3pPr>
            <a:lvl4pPr marL="1950689" indent="0">
              <a:buNone/>
              <a:defRPr b="0" i="0">
                <a:latin typeface="Avenir Next" panose="020B0503020202020204" pitchFamily="34" charset="0"/>
              </a:defRPr>
            </a:lvl4pPr>
            <a:lvl5pPr marL="2600919" indent="0">
              <a:buNone/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EAB754-D9B5-2C7D-BBBF-4F688B9EAFC6}"/>
              </a:ext>
            </a:extLst>
          </p:cNvPr>
          <p:cNvSpPr/>
          <p:nvPr userDrawn="1"/>
        </p:nvSpPr>
        <p:spPr>
          <a:xfrm rot="16200000">
            <a:off x="5714239" y="-5544395"/>
            <a:ext cx="890917" cy="12420210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5BC9E12-564F-6B74-1A29-433EB7B249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AGENDA/TOC</a:t>
            </a:r>
          </a:p>
        </p:txBody>
      </p:sp>
    </p:spTree>
    <p:extLst>
      <p:ext uri="{BB962C8B-B14F-4D97-AF65-F5344CB8AC3E}">
        <p14:creationId xmlns:p14="http://schemas.microsoft.com/office/powerpoint/2010/main" val="2478329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L Subjec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0591AC0-3560-0A9F-3C31-1DF40E632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AA4298A-C4A7-CF90-A517-CBFDB880BCE1}"/>
              </a:ext>
            </a:extLst>
          </p:cNvPr>
          <p:cNvSpPr/>
          <p:nvPr userDrawn="1"/>
        </p:nvSpPr>
        <p:spPr>
          <a:xfrm rot="16200000">
            <a:off x="10699556" y="39238"/>
            <a:ext cx="3498575" cy="9781139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3C8E4BA-44FF-B4F9-8DF5-91B2735071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34" y="3972736"/>
            <a:ext cx="5752618" cy="1568895"/>
          </a:xfrm>
          <a:prstGeom prst="rect">
            <a:avLst/>
          </a:prstGeom>
        </p:spPr>
      </p:pic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5AD2D3D2-0D70-8492-8CEF-88EC6EDDA4B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32775" y="3869635"/>
            <a:ext cx="7847013" cy="1114960"/>
          </a:xfrm>
        </p:spPr>
        <p:txBody>
          <a:bodyPr>
            <a:noAutofit/>
          </a:bodyPr>
          <a:lstStyle>
            <a:lvl1pPr marL="0" indent="0">
              <a:buNone/>
              <a:defRPr sz="48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44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2pPr>
            <a:lvl3pPr marL="1300460" indent="0">
              <a:buNone/>
              <a:defRPr sz="40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3pPr>
            <a:lvl4pPr marL="195068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4pPr>
            <a:lvl5pPr marL="260091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5pPr>
          </a:lstStyle>
          <a:p>
            <a:pPr lvl="0"/>
            <a:r>
              <a:rPr lang="en-US" dirty="0"/>
              <a:t>SUBJECT 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ABF5345-1934-56F7-6A1E-C7822AA4951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232775" y="5217246"/>
            <a:ext cx="7847013" cy="98797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bg1"/>
                </a:solidFill>
                <a:latin typeface="Avenir Next" panose="020B0503020202020204" pitchFamily="34" charset="0"/>
              </a:defRPr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 dirty="0"/>
              <a:t>SUBTITLE TEXT</a:t>
            </a:r>
          </a:p>
        </p:txBody>
      </p:sp>
    </p:spTree>
    <p:extLst>
      <p:ext uri="{BB962C8B-B14F-4D97-AF65-F5344CB8AC3E}">
        <p14:creationId xmlns:p14="http://schemas.microsoft.com/office/powerpoint/2010/main" val="25566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TO Subjec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0591AC0-3560-0A9F-3C31-1DF40E632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" r="1" b="1"/>
          <a:stretch/>
        </p:blipFill>
        <p:spPr>
          <a:xfrm>
            <a:off x="20" y="1823"/>
            <a:ext cx="17340242" cy="97517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AA4298A-C4A7-CF90-A517-CBFDB880BCE1}"/>
              </a:ext>
            </a:extLst>
          </p:cNvPr>
          <p:cNvSpPr/>
          <p:nvPr userDrawn="1"/>
        </p:nvSpPr>
        <p:spPr>
          <a:xfrm rot="16200000">
            <a:off x="10699556" y="39238"/>
            <a:ext cx="3498575" cy="9781139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5AD2D3D2-0D70-8492-8CEF-88EC6EDDA4B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32775" y="3869635"/>
            <a:ext cx="7847013" cy="1114960"/>
          </a:xfrm>
        </p:spPr>
        <p:txBody>
          <a:bodyPr>
            <a:noAutofit/>
          </a:bodyPr>
          <a:lstStyle>
            <a:lvl1pPr marL="0" indent="0">
              <a:buNone/>
              <a:defRPr sz="48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44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2pPr>
            <a:lvl3pPr marL="1300460" indent="0">
              <a:buNone/>
              <a:defRPr sz="40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3pPr>
            <a:lvl4pPr marL="195068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4pPr>
            <a:lvl5pPr marL="2600919" indent="0">
              <a:buNone/>
              <a:defRPr sz="3600"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5pPr>
          </a:lstStyle>
          <a:p>
            <a:pPr lvl="0"/>
            <a:r>
              <a:rPr lang="en-US" dirty="0"/>
              <a:t>SUBJECT 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3ABF5345-1934-56F7-6A1E-C7822AA4951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232775" y="5217246"/>
            <a:ext cx="7847013" cy="98797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bg1"/>
                </a:solidFill>
                <a:latin typeface="Avenir Next" panose="020B0503020202020204" pitchFamily="34" charset="0"/>
              </a:defRPr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 dirty="0"/>
              <a:t>SUBTITLE TEXT</a:t>
            </a:r>
          </a:p>
        </p:txBody>
      </p:sp>
      <p:pic>
        <p:nvPicPr>
          <p:cNvPr id="3" name="Picture 2" descr="A blue and red text on a black background&#10;&#10;Description automatically generated">
            <a:extLst>
              <a:ext uri="{FF2B5EF4-FFF2-40B4-BE49-F238E27FC236}">
                <a16:creationId xmlns:a16="http://schemas.microsoft.com/office/drawing/2014/main" id="{8F8EC4E1-3DD1-AEFE-9E5D-9C70A41308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897" y="1828800"/>
            <a:ext cx="40005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10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CA817-CAA6-A66E-D079-0FF45CCA15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92143" y="1696278"/>
            <a:ext cx="7369612" cy="7088736"/>
          </a:xfrm>
        </p:spPr>
        <p:txBody>
          <a:bodyPr/>
          <a:lstStyle>
            <a:lvl1pPr marL="0" indent="0">
              <a:buNone/>
              <a:defRPr b="0" i="0">
                <a:latin typeface="Avenir Next" panose="020B0503020202020204" pitchFamily="34" charset="0"/>
              </a:defRPr>
            </a:lvl1pPr>
            <a:lvl2pPr marL="650230" indent="0">
              <a:buNone/>
              <a:defRPr b="0" i="0">
                <a:latin typeface="Avenir Next" panose="020B0503020202020204" pitchFamily="34" charset="0"/>
              </a:defRPr>
            </a:lvl2pPr>
            <a:lvl3pPr marL="1300460" indent="0">
              <a:buNone/>
              <a:defRPr b="0" i="0">
                <a:latin typeface="Avenir Next" panose="020B0503020202020204" pitchFamily="34" charset="0"/>
              </a:defRPr>
            </a:lvl3pPr>
            <a:lvl4pPr marL="1950689" indent="0">
              <a:buNone/>
              <a:defRPr b="0" i="0">
                <a:latin typeface="Avenir Next" panose="020B0503020202020204" pitchFamily="34" charset="0"/>
              </a:defRPr>
            </a:lvl4pPr>
            <a:lvl5pPr marL="2600919" indent="0">
              <a:buNone/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507830-A864-D761-976B-8DEC1CB52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778508" y="1696278"/>
            <a:ext cx="7369612" cy="7088736"/>
          </a:xfrm>
        </p:spPr>
        <p:txBody>
          <a:bodyPr/>
          <a:lstStyle>
            <a:lvl1pPr marL="0" indent="0">
              <a:buNone/>
              <a:defRPr b="0" i="0">
                <a:latin typeface="Avenir Next" panose="020B0503020202020204" pitchFamily="34" charset="0"/>
              </a:defRPr>
            </a:lvl1pPr>
            <a:lvl2pPr marL="650230" indent="0">
              <a:buNone/>
              <a:defRPr b="0" i="0">
                <a:latin typeface="Avenir Next" panose="020B0503020202020204" pitchFamily="34" charset="0"/>
              </a:defRPr>
            </a:lvl2pPr>
            <a:lvl3pPr marL="1300460" indent="0">
              <a:buNone/>
              <a:defRPr b="0" i="0">
                <a:latin typeface="Avenir Next" panose="020B0503020202020204" pitchFamily="34" charset="0"/>
              </a:defRPr>
            </a:lvl3pPr>
            <a:lvl4pPr marL="1950689" indent="0">
              <a:buNone/>
              <a:defRPr b="0" i="0">
                <a:latin typeface="Avenir Next" panose="020B0503020202020204" pitchFamily="34" charset="0"/>
              </a:defRPr>
            </a:lvl4pPr>
            <a:lvl5pPr marL="2600919" indent="0">
              <a:buNone/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2BCF51-63FE-3136-9E8F-EC5803B72A13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5E3ED741-E911-1082-8546-6FA7A87384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88300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151A9-BF31-53A1-5A89-9E825B104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4403" y="1741629"/>
            <a:ext cx="7335743" cy="1171786"/>
          </a:xfrm>
        </p:spPr>
        <p:txBody>
          <a:bodyPr anchor="b">
            <a:normAutofit/>
          </a:bodyPr>
          <a:lstStyle>
            <a:lvl1pPr marL="0" indent="0">
              <a:buNone/>
              <a:defRPr sz="4000" b="1" i="0">
                <a:solidFill>
                  <a:srgbClr val="D61F32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6FFEC-F0E7-4319-B812-D02B4B83B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4403" y="2913415"/>
            <a:ext cx="7335743" cy="5753507"/>
          </a:xfrm>
        </p:spPr>
        <p:txBody>
          <a:bodyPr/>
          <a:lstStyle>
            <a:lvl1pPr>
              <a:defRPr b="0" i="0">
                <a:latin typeface="Avenir Next" panose="020B0503020202020204" pitchFamily="34" charset="0"/>
              </a:defRPr>
            </a:lvl1pPr>
            <a:lvl2pPr>
              <a:defRPr b="0" i="0">
                <a:latin typeface="Avenir Next" panose="020B0503020202020204" pitchFamily="34" charset="0"/>
              </a:defRPr>
            </a:lvl2pPr>
            <a:lvl3pPr>
              <a:defRPr b="0" i="0">
                <a:latin typeface="Avenir Next" panose="020B0503020202020204" pitchFamily="34" charset="0"/>
              </a:defRPr>
            </a:lvl3pPr>
            <a:lvl4pPr>
              <a:defRPr b="0" i="0">
                <a:latin typeface="Avenir Next" panose="020B0503020202020204" pitchFamily="34" charset="0"/>
              </a:defRPr>
            </a:lvl4pPr>
            <a:lvl5pPr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EC7B88-AD8D-77C3-AFD7-4CC9E4B3D1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778508" y="1741629"/>
            <a:ext cx="7371870" cy="1171786"/>
          </a:xfrm>
        </p:spPr>
        <p:txBody>
          <a:bodyPr anchor="b">
            <a:normAutofit/>
          </a:bodyPr>
          <a:lstStyle>
            <a:lvl1pPr marL="0" indent="0">
              <a:buNone/>
              <a:defRPr sz="4000" b="1" i="0">
                <a:solidFill>
                  <a:srgbClr val="D61F32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3B9C99-35A3-2B83-7686-7EAF30264C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778508" y="2913415"/>
            <a:ext cx="7371870" cy="5753507"/>
          </a:xfrm>
        </p:spPr>
        <p:txBody>
          <a:bodyPr/>
          <a:lstStyle>
            <a:lvl1pPr>
              <a:defRPr b="0" i="0">
                <a:latin typeface="Avenir Next" panose="020B0503020202020204" pitchFamily="34" charset="0"/>
              </a:defRPr>
            </a:lvl1pPr>
            <a:lvl2pPr>
              <a:defRPr b="0" i="0">
                <a:latin typeface="Avenir Next" panose="020B0503020202020204" pitchFamily="34" charset="0"/>
              </a:defRPr>
            </a:lvl2pPr>
            <a:lvl3pPr>
              <a:defRPr b="0" i="0">
                <a:latin typeface="Avenir Next" panose="020B0503020202020204" pitchFamily="34" charset="0"/>
              </a:defRPr>
            </a:lvl3pPr>
            <a:lvl4pPr>
              <a:defRPr b="0" i="0">
                <a:latin typeface="Avenir Next" panose="020B0503020202020204" pitchFamily="34" charset="0"/>
              </a:defRPr>
            </a:lvl4pPr>
            <a:lvl5pPr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2306D7-5739-9DD9-D5FE-8D0909901CFA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EE51CFD-FB22-7470-3305-519DED78BB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52297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151A9-BF31-53A1-5A89-9E825B104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4403" y="1741629"/>
            <a:ext cx="7335743" cy="1171786"/>
          </a:xfrm>
        </p:spPr>
        <p:txBody>
          <a:bodyPr anchor="b">
            <a:normAutofit/>
          </a:bodyPr>
          <a:lstStyle>
            <a:lvl1pPr marL="0" indent="0">
              <a:buNone/>
              <a:defRPr sz="4000" b="1" i="0">
                <a:solidFill>
                  <a:srgbClr val="D61F32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6FFEC-F0E7-4319-B812-D02B4B83B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94403" y="2913415"/>
            <a:ext cx="7335743" cy="5753507"/>
          </a:xfrm>
        </p:spPr>
        <p:txBody>
          <a:bodyPr/>
          <a:lstStyle>
            <a:lvl1pPr>
              <a:defRPr b="0" i="0">
                <a:latin typeface="Avenir Next" panose="020B0503020202020204" pitchFamily="34" charset="0"/>
              </a:defRPr>
            </a:lvl1pPr>
            <a:lvl2pPr>
              <a:defRPr b="0" i="0">
                <a:latin typeface="Avenir Next" panose="020B0503020202020204" pitchFamily="34" charset="0"/>
              </a:defRPr>
            </a:lvl2pPr>
            <a:lvl3pPr>
              <a:defRPr b="0" i="0">
                <a:latin typeface="Avenir Next" panose="020B0503020202020204" pitchFamily="34" charset="0"/>
              </a:defRPr>
            </a:lvl3pPr>
            <a:lvl4pPr>
              <a:defRPr b="0" i="0">
                <a:latin typeface="Avenir Next" panose="020B0503020202020204" pitchFamily="34" charset="0"/>
              </a:defRPr>
            </a:lvl4pPr>
            <a:lvl5pPr>
              <a:defRPr b="0" i="0">
                <a:latin typeface="Avenir Next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2306D7-5739-9DD9-D5FE-8D0909901CFA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EE51CFD-FB22-7470-3305-519DED78BB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12172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0151A9-BF31-53A1-5A89-9E825B104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6150" y="1741629"/>
            <a:ext cx="14747962" cy="1171786"/>
          </a:xfrm>
        </p:spPr>
        <p:txBody>
          <a:bodyPr anchor="b">
            <a:normAutofit/>
          </a:bodyPr>
          <a:lstStyle>
            <a:lvl1pPr marL="0" indent="0" algn="ctr">
              <a:buNone/>
              <a:defRPr sz="4000" b="1" i="0">
                <a:solidFill>
                  <a:srgbClr val="D61F32"/>
                </a:solidFill>
                <a:latin typeface="Avenir Next Demi Bold" panose="020B0503020202020204" pitchFamily="34" charset="0"/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2306D7-5739-9DD9-D5FE-8D0909901CFA}"/>
              </a:ext>
            </a:extLst>
          </p:cNvPr>
          <p:cNvSpPr/>
          <p:nvPr userDrawn="1"/>
        </p:nvSpPr>
        <p:spPr>
          <a:xfrm rot="16200000">
            <a:off x="2295688" y="-2125844"/>
            <a:ext cx="890917" cy="5583108"/>
          </a:xfrm>
          <a:prstGeom prst="rect">
            <a:avLst/>
          </a:prstGeom>
          <a:solidFill>
            <a:srgbClr val="D72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003A70"/>
              </a:solidFill>
              <a:latin typeface="Avenir Next" panose="020B0503020202020204" pitchFamily="34" charset="0"/>
            </a:endParaRP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0EE51CFD-FB22-7470-3305-519DED78BB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013" y="394252"/>
            <a:ext cx="4157662" cy="520700"/>
          </a:xfrm>
        </p:spPr>
        <p:txBody>
          <a:bodyPr/>
          <a:lstStyle>
            <a:lvl1pPr marL="0" indent="0">
              <a:buNone/>
              <a:defRPr b="1" i="0">
                <a:solidFill>
                  <a:schemeClr val="bg1"/>
                </a:solidFill>
                <a:latin typeface="Avenir Next Demi Bold" panose="020B0503020202020204" pitchFamily="34" charset="0"/>
              </a:defRPr>
            </a:lvl1pPr>
          </a:lstStyle>
          <a:p>
            <a:pPr lvl="0"/>
            <a:r>
              <a:rPr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52520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654E14-342B-61A2-C4BC-408183C96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143" y="519290"/>
            <a:ext cx="14955977" cy="2077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Titles &amp; Subheadings – Avenir Next Demi Bold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EAF7E-C869-3F0D-99E9-F4245FCC3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2143" y="2596444"/>
            <a:ext cx="14955977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Paragraph Text – Avenir Next Regular</a:t>
            </a:r>
          </a:p>
          <a:p>
            <a:pPr lvl="1"/>
            <a:r>
              <a:rPr lang="en-US" dirty="0"/>
              <a:t>Paragraph Text – Avenir Next o Regular</a:t>
            </a:r>
          </a:p>
          <a:p>
            <a:pPr lvl="2"/>
            <a:r>
              <a:rPr lang="en-US" dirty="0"/>
              <a:t>Paragraph Text – Avenir Next Regular</a:t>
            </a:r>
          </a:p>
          <a:p>
            <a:pPr lvl="3"/>
            <a:r>
              <a:rPr lang="en-US" dirty="0"/>
              <a:t>Paragraph Text – Avenir Next Regular</a:t>
            </a:r>
          </a:p>
          <a:p>
            <a:pPr lvl="4"/>
            <a:r>
              <a:rPr lang="en-US" dirty="0"/>
              <a:t>Paragraph Text – Avenir Next Regular</a:t>
            </a:r>
          </a:p>
        </p:txBody>
      </p:sp>
    </p:spTree>
    <p:extLst>
      <p:ext uri="{BB962C8B-B14F-4D97-AF65-F5344CB8AC3E}">
        <p14:creationId xmlns:p14="http://schemas.microsoft.com/office/powerpoint/2010/main" val="59043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72" r:id="rId2"/>
    <p:sldLayoutId id="2147483759" r:id="rId3"/>
    <p:sldLayoutId id="2147483760" r:id="rId4"/>
    <p:sldLayoutId id="2147483771" r:id="rId5"/>
    <p:sldLayoutId id="2147483761" r:id="rId6"/>
    <p:sldLayoutId id="2147483762" r:id="rId7"/>
    <p:sldLayoutId id="2147483769" r:id="rId8"/>
    <p:sldLayoutId id="2147483775" r:id="rId9"/>
    <p:sldLayoutId id="2147483776" r:id="rId10"/>
    <p:sldLayoutId id="2147483770" r:id="rId11"/>
    <p:sldLayoutId id="2147483763" r:id="rId12"/>
    <p:sldLayoutId id="2147483764" r:id="rId13"/>
    <p:sldLayoutId id="2147483777" r:id="rId14"/>
    <p:sldLayoutId id="2147483773" r:id="rId15"/>
    <p:sldLayoutId id="2147483774" r:id="rId16"/>
  </p:sldLayoutIdLst>
  <p:txStyles>
    <p:titleStyle>
      <a:lvl1pPr algn="l" defTabSz="1300460" rtl="0" eaLnBrk="1" latinLnBrk="0" hangingPunct="1">
        <a:lnSpc>
          <a:spcPct val="90000"/>
        </a:lnSpc>
        <a:spcBef>
          <a:spcPct val="0"/>
        </a:spcBef>
        <a:buNone/>
        <a:defRPr sz="4800" b="1" i="0" kern="1200">
          <a:solidFill>
            <a:schemeClr val="tx1"/>
          </a:solidFill>
          <a:latin typeface="Avenir Next Demi Bold" panose="020B0503020202020204" pitchFamily="34" charset="0"/>
          <a:ea typeface="+mj-ea"/>
          <a:cs typeface="+mj-cs"/>
        </a:defRPr>
      </a:lvl1pPr>
    </p:titleStyle>
    <p:bodyStyle>
      <a:lvl1pPr marL="0" indent="0" algn="l" defTabSz="1300460" rtl="0" eaLnBrk="1" latinLnBrk="0" hangingPunct="1">
        <a:lnSpc>
          <a:spcPct val="90000"/>
        </a:lnSpc>
        <a:spcBef>
          <a:spcPts val="1422"/>
        </a:spcBef>
        <a:buFont typeface="Arial" panose="020B0604020202020204" pitchFamily="34" charset="0"/>
        <a:buNone/>
        <a:defRPr sz="3200" b="0" i="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1pPr>
      <a:lvl2pPr marL="650230" indent="0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2pPr>
      <a:lvl3pPr marL="1300460" indent="0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3pPr>
      <a:lvl4pPr marL="1950689" indent="0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4pPr>
      <a:lvl5pPr marL="2600919" indent="0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5pPr>
      <a:lvl6pPr marL="357626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72" userDrawn="1">
          <p15:clr>
            <a:srgbClr val="F26B43"/>
          </p15:clr>
        </p15:guide>
        <p15:guide id="2" pos="54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9AEDE24-AB90-FFD6-7EEA-C5D2DC4748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232775" y="3674661"/>
            <a:ext cx="8303698" cy="1309934"/>
          </a:xfrm>
        </p:spPr>
        <p:txBody>
          <a:bodyPr/>
          <a:lstStyle/>
          <a:p>
            <a:r>
              <a:rPr lang="en-US" dirty="0"/>
              <a:t>Department Leadership School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5EEE2F-8A50-3176-99F3-D6FD96F4B7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793978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57BD5-4160-3D1B-2173-8B28E5B9A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8FAE1F9-544F-DC9D-93D3-852B93A40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District Vice Commanders</a:t>
            </a:r>
          </a:p>
          <a:p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Represent the District Commander as called upon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Assumes leadership in the Commander’s absence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Assist with the distribution of membership materials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Work closely with posts within the district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Membership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Programs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Documentation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64834-B80B-C89F-EC64-E20CD34963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18939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F52C3-836E-78A9-2010-33F5AF805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44D431-CC57-95DB-01C8-A221A62D2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Other District Officers</a:t>
            </a:r>
          </a:p>
          <a:p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District Adjutant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Meeting minutes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Maintains district records and correspondence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District Finance Officer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Maintains financial records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Prepared financial reports for the district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BAA64-F1BD-2F1B-756A-1A9B21568D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3044193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DD8BE-68F5-6E62-07BC-A34930218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804373F-00D3-1678-A6FF-34E9FDDE2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b="1" dirty="0"/>
              <a:t>Other District Officers</a:t>
            </a:r>
          </a:p>
          <a:p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District Chaplain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Provides invocations at District meetings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Supports member welfare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Assists with ceremonies and memorial services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District Sergeant-at-Arms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Maintains order at District meetings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Assists with ceremonial duties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Ensures proper meeting protocol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89EE98-B61C-273D-F439-3C25D8491C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190983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65F10-7860-37DA-4430-078E4899C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484A46-398E-7781-D29B-024F67470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Other Shared Responsibilities – Department and District</a:t>
            </a:r>
          </a:p>
          <a:p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Support and strengthen local Posts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Promote the Four Pillars: 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Veterans Affairs &amp; Rehabilitation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National Security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Americanism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Children &amp; Youth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BD18CD-7E65-1304-2AB7-F271350DC2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1307304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0CD39-E8A1-8522-E777-37E407F5B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305E1F-BD67-5178-9ED5-561F7D2DF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Other Shared Responsibilities – Department and District</a:t>
            </a:r>
          </a:p>
          <a:p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Ensure compliance with Constitution &amp; Bylaws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Promote membership growth and engagement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Develop leadership within the organization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Represent the Legion in the community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Ensure ethical conduct and accountability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63632-7555-0835-3D1C-8C5E525FA2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535611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2340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9E32E1-3E6F-AD81-A69D-8068E83C1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Stewards of the Position</a:t>
            </a:r>
          </a:p>
          <a:p>
            <a:endParaRPr lang="en-US" sz="4400" dirty="0"/>
          </a:p>
          <a:p>
            <a:r>
              <a:rPr lang="en-US" sz="4400" dirty="0"/>
              <a:t>The positions we hold to not belong to us;</a:t>
            </a:r>
          </a:p>
          <a:p>
            <a:r>
              <a:rPr lang="en-US" sz="4400" dirty="0"/>
              <a:t>They belong to the organization.</a:t>
            </a:r>
          </a:p>
          <a:p>
            <a:endParaRPr lang="en-US" sz="4400" dirty="0"/>
          </a:p>
          <a:p>
            <a:r>
              <a:rPr lang="en-US" sz="4400" b="1" dirty="0"/>
              <a:t>We must live up to the responsibility of the office we hold.</a:t>
            </a:r>
          </a:p>
          <a:p>
            <a:endParaRPr lang="en-US" sz="4400" dirty="0"/>
          </a:p>
          <a:p>
            <a:r>
              <a:rPr lang="en-US" sz="4400" dirty="0"/>
              <a:t>Someone is going to remember you.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EEB94-A955-A891-6509-E296603D81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3314859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E4C08-991C-85A8-87DE-FC6F25766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DDB0730-B00C-FF74-D918-945F5E8F0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Duties and Responsibilities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Department Vice Commanders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District Commanders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District Vice Commanders</a:t>
            </a:r>
          </a:p>
          <a:p>
            <a:endParaRPr lang="en-US" sz="4400" b="1" dirty="0"/>
          </a:p>
          <a:p>
            <a:r>
              <a:rPr lang="en-US" sz="4400" b="1" dirty="0"/>
              <a:t>Also Applicable: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Other Department Officers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Other District Officers</a:t>
            </a:r>
          </a:p>
          <a:p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9F2B48-8C5C-43D1-D292-3F02FD951D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1937814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CFD2D-9C71-FAB0-7909-0C52743C3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123BDB-8530-6033-4FF2-F75134C55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Shared Responsibilities </a:t>
            </a:r>
            <a:r>
              <a:rPr lang="en-US" dirty="0"/>
              <a:t>(Department VC, District Commander, District VC)</a:t>
            </a:r>
          </a:p>
          <a:p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Attend county and post meetings in your area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Assist / Motivate / Mobilize the posts in your area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Membership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Programs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Documentation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B4FAFA-AF9A-9593-56E1-995E7C3871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3864952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F1657-9F68-4219-CF25-9C3A64294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3BF6E5-92F1-69D2-7436-6920B8A27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Shared Responsibilities </a:t>
            </a:r>
            <a:r>
              <a:rPr lang="en-US" dirty="0"/>
              <a:t>(Department VC, District Commander, District VC)</a:t>
            </a:r>
          </a:p>
          <a:p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Encourage members to attend meetings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County Meetings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District Conferences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Mid-Winter Conference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Leadership School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Department Convention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National Convention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2F733A-F7E9-9001-3189-73C866AE9C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2489751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25FCE-0E37-51A9-84D4-3420251BD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4C6311-5095-6AD8-A9EB-AC6B63C3E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Shared Responsibilities </a:t>
            </a:r>
            <a:r>
              <a:rPr lang="en-US" dirty="0"/>
              <a:t>(Department VC, District Commander, District VC)</a:t>
            </a:r>
          </a:p>
          <a:p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Encourage members to attend events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Oratorical Contest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Boys State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Baseball Tournaments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Junior Shooting Sports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Legislative Day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VA Hospital Visits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5EF82F-4C12-BA16-FED3-6438D66348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506515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CF2BA-950B-F1B8-CFF8-78566661A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4D628D-4867-C12C-C1B9-254A88523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Shared Responsibilities </a:t>
            </a:r>
            <a:r>
              <a:rPr lang="en-US" dirty="0"/>
              <a:t>(Department VC, District Commander, District VC)</a:t>
            </a:r>
          </a:p>
          <a:p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Mentor and identify leaders to fill roles beyond the post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Encourage members to stay informed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Legion Link newsletter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Department website</a:t>
            </a:r>
          </a:p>
          <a:p>
            <a:pPr marL="1221730" lvl="1" indent="-571500">
              <a:buFont typeface="Arial" panose="020B0604020202020204" pitchFamily="34" charset="0"/>
              <a:buChar char="•"/>
            </a:pPr>
            <a:r>
              <a:rPr lang="en-US" sz="4000" dirty="0"/>
              <a:t>Department Facebook page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3ACFED-6A1E-37E0-4510-31F834F557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2071565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460EF-E724-BF5B-5635-98B16058F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3D0AD9-EDD2-58F1-9004-4DF0E5E7F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Department Vice Commanders</a:t>
            </a:r>
          </a:p>
          <a:p>
            <a:endParaRPr lang="en-US" sz="44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Represent the Department Commander as called upon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Serve on the Department Membership Committee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Duties at Mid-Winter Conference and Department Convention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Serve on the Department Executive Committee (DEC)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8272-62FD-3AEF-66CF-9C9D303C54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3497089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E01F5-043D-8AB8-B58B-768AD3897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003350-CA04-F84B-F632-D3A0C9563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District Commanders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44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4400" dirty="0"/>
              <a:t>Conducts District meetings and training sessions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4400" dirty="0"/>
              <a:t>Serves as liaison between Department and Posts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4400" dirty="0"/>
              <a:t>Monitors Post compliance with reporting and standards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Organizes District events and programs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Coordinate the distribution of membership materials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/>
              <a:t>Represent the District on the Department Executive Committee (DEC)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2D730-86D8-8FFD-6364-B457FB7044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1013" y="394252"/>
            <a:ext cx="11444824" cy="5207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Roles of District and Department Officers</a:t>
            </a:r>
          </a:p>
        </p:txBody>
      </p:sp>
    </p:spTree>
    <p:extLst>
      <p:ext uri="{BB962C8B-B14F-4D97-AF65-F5344CB8AC3E}">
        <p14:creationId xmlns:p14="http://schemas.microsoft.com/office/powerpoint/2010/main" val="98676951"/>
      </p:ext>
    </p:extLst>
  </p:cSld>
  <p:clrMapOvr>
    <a:masterClrMapping/>
  </p:clrMapOvr>
</p:sld>
</file>

<file path=ppt/theme/theme1.xml><?xml version="1.0" encoding="utf-8"?>
<a:theme xmlns:a="http://schemas.openxmlformats.org/drawingml/2006/main" name="American Legion Theme">
  <a:themeElements>
    <a:clrScheme name="TAL Custom">
      <a:dk1>
        <a:srgbClr val="231F20"/>
      </a:dk1>
      <a:lt1>
        <a:srgbClr val="FFFFFF"/>
      </a:lt1>
      <a:dk2>
        <a:srgbClr val="1B3D6D"/>
      </a:dk2>
      <a:lt2>
        <a:srgbClr val="E7E6E6"/>
      </a:lt2>
      <a:accent1>
        <a:srgbClr val="D72031"/>
      </a:accent1>
      <a:accent2>
        <a:srgbClr val="FFFFFF"/>
      </a:accent2>
      <a:accent3>
        <a:srgbClr val="1B3D6D"/>
      </a:accent3>
      <a:accent4>
        <a:srgbClr val="7F7F7F"/>
      </a:accent4>
      <a:accent5>
        <a:srgbClr val="D72131"/>
      </a:accent5>
      <a:accent6>
        <a:srgbClr val="F2F2F2"/>
      </a:accent6>
      <a:hlink>
        <a:srgbClr val="1B3D6D"/>
      </a:hlink>
      <a:folHlink>
        <a:srgbClr val="1B3D6D"/>
      </a:folHlink>
    </a:clrScheme>
    <a:fontScheme name="TAL Standard">
      <a:majorFont>
        <a:latin typeface="Avenir Next LT Pro Dem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AL PPT TEMPLATE" id="{405F59DE-CD9D-40F9-9547-60C5EDDFEEBE}" vid="{AB527392-865C-4E4B-9D71-ECF03ABAE657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F633947B556F48813B56F8D9C17A6C" ma:contentTypeVersion="14" ma:contentTypeDescription="Create a new document." ma:contentTypeScope="" ma:versionID="23a6aa8502fc882d145e45a315cc54a5">
  <xsd:schema xmlns:xsd="http://www.w3.org/2001/XMLSchema" xmlns:xs="http://www.w3.org/2001/XMLSchema" xmlns:p="http://schemas.microsoft.com/office/2006/metadata/properties" xmlns:ns2="678c04f6-f183-44c2-9cd0-bee70d2694e8" xmlns:ns3="f2996780-8ee3-477e-ac96-c28f58c3e646" targetNamespace="http://schemas.microsoft.com/office/2006/metadata/properties" ma:root="true" ma:fieldsID="4c247f2320ebe840bf46af9795b2fd93" ns2:_="" ns3:_="">
    <xsd:import namespace="678c04f6-f183-44c2-9cd0-bee70d2694e8"/>
    <xsd:import namespace="f2996780-8ee3-477e-ac96-c28f58c3e646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8c04f6-f183-44c2-9cd0-bee70d2694e8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3dc981da-f853-451a-a046-e71042c6e6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996780-8ee3-477e-ac96-c28f58c3e64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00104a9-b7a2-4e49-a79d-6a7c8c9706e6}" ma:internalName="TaxCatchAll" ma:showField="CatchAllData" ma:web="f2996780-8ee3-477e-ac96-c28f58c3e6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2996780-8ee3-477e-ac96-c28f58c3e646" xsi:nil="true"/>
    <lcf76f155ced4ddcb4097134ff3c332f xmlns="678c04f6-f183-44c2-9cd0-bee70d2694e8">
      <Terms xmlns="http://schemas.microsoft.com/office/infopath/2007/PartnerControls"/>
    </lcf76f155ced4ddcb4097134ff3c332f>
    <SharedWithUsers xmlns="f2996780-8ee3-477e-ac96-c28f58c3e646">
      <UserInfo>
        <DisplayName>Rutledge, Claire A.</DisplayName>
        <AccountId>84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7E612F0F-5350-43A8-96E7-1CD8DD314A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11CB92-B314-4CB4-A5EF-A4E5F6094B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8c04f6-f183-44c2-9cd0-bee70d2694e8"/>
    <ds:schemaRef ds:uri="f2996780-8ee3-477e-ac96-c28f58c3e6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8CFC471-5ACB-4C5D-8C08-A06F19649396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f2996780-8ee3-477e-ac96-c28f58c3e646"/>
    <ds:schemaRef ds:uri="http://purl.org/dc/terms/"/>
    <ds:schemaRef ds:uri="http://schemas.microsoft.com/office/2006/metadata/properties"/>
    <ds:schemaRef ds:uri="678c04f6-f183-44c2-9cd0-bee70d2694e8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503</Words>
  <Application>Microsoft Office PowerPoint</Application>
  <PresentationFormat>Custom</PresentationFormat>
  <Paragraphs>123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Arial</vt:lpstr>
      <vt:lpstr>Avenir Next</vt:lpstr>
      <vt:lpstr>Avenir Next Demi Bold</vt:lpstr>
      <vt:lpstr>American Legion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Shindel, Rebecca L.</dc:creator>
  <cp:lastModifiedBy>John Derner</cp:lastModifiedBy>
  <cp:revision>6</cp:revision>
  <cp:lastPrinted>2026-05-28T19:19:06Z</cp:lastPrinted>
  <dcterms:created xsi:type="dcterms:W3CDTF">2023-11-28T16:38:39Z</dcterms:created>
  <dcterms:modified xsi:type="dcterms:W3CDTF">2026-05-30T16:18:01Z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c91b28-7e0e-4bfd-870f-ca289b7f09ce_Enabled">
    <vt:lpwstr>true</vt:lpwstr>
  </property>
  <property fmtid="{D5CDD505-2E9C-101B-9397-08002B2CF9AE}" pid="3" name="MSIP_Label_ecc91b28-7e0e-4bfd-870f-ca289b7f09ce_SetDate">
    <vt:lpwstr>2022-08-12T10:27:40Z</vt:lpwstr>
  </property>
  <property fmtid="{D5CDD505-2E9C-101B-9397-08002B2CF9AE}" pid="4" name="MSIP_Label_ecc91b28-7e0e-4bfd-870f-ca289b7f09ce_Method">
    <vt:lpwstr>Standard</vt:lpwstr>
  </property>
  <property fmtid="{D5CDD505-2E9C-101B-9397-08002B2CF9AE}" pid="5" name="MSIP_Label_ecc91b28-7e0e-4bfd-870f-ca289b7f09ce_Name">
    <vt:lpwstr>Confidential</vt:lpwstr>
  </property>
  <property fmtid="{D5CDD505-2E9C-101B-9397-08002B2CF9AE}" pid="6" name="MSIP_Label_ecc91b28-7e0e-4bfd-870f-ca289b7f09ce_SiteId">
    <vt:lpwstr>dd9d243c-8688-470f-8812-4ceb7ac50b6c</vt:lpwstr>
  </property>
  <property fmtid="{D5CDD505-2E9C-101B-9397-08002B2CF9AE}" pid="7" name="MSIP_Label_ecc91b28-7e0e-4bfd-870f-ca289b7f09ce_ActionId">
    <vt:lpwstr>89b74791-f7fc-4de7-a335-4b9acadae9e0</vt:lpwstr>
  </property>
  <property fmtid="{D5CDD505-2E9C-101B-9397-08002B2CF9AE}" pid="8" name="MSIP_Label_ecc91b28-7e0e-4bfd-870f-ca289b7f09ce_ContentBits">
    <vt:lpwstr>0</vt:lpwstr>
  </property>
  <property fmtid="{D5CDD505-2E9C-101B-9397-08002B2CF9AE}" pid="9" name="ContentTypeId">
    <vt:lpwstr>0x01010085F633947B556F48813B56F8D9C17A6C</vt:lpwstr>
  </property>
  <property fmtid="{D5CDD505-2E9C-101B-9397-08002B2CF9AE}" pid="10" name="MediaServiceImageTags">
    <vt:lpwstr/>
  </property>
</Properties>
</file>