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9" r:id="rId1"/>
  </p:sldMasterIdLst>
  <p:notesMasterIdLst>
    <p:notesMasterId r:id="rId14"/>
  </p:notesMasterIdLst>
  <p:sldIdLst>
    <p:sldId id="256" r:id="rId2"/>
    <p:sldId id="257" r:id="rId3"/>
    <p:sldId id="366" r:id="rId4"/>
    <p:sldId id="367" r:id="rId5"/>
    <p:sldId id="368" r:id="rId6"/>
    <p:sldId id="369" r:id="rId7"/>
    <p:sldId id="371" r:id="rId8"/>
    <p:sldId id="372" r:id="rId9"/>
    <p:sldId id="373" r:id="rId10"/>
    <p:sldId id="374" r:id="rId11"/>
    <p:sldId id="375" r:id="rId12"/>
    <p:sldId id="315" r:id="rId13"/>
  </p:sldIdLst>
  <p:sldSz cx="12192000" cy="6858000"/>
  <p:notesSz cx="7315200" cy="9601200"/>
  <p:embeddedFontLst>
    <p:embeddedFont>
      <p:font typeface="Montserrat" panose="00000500000000000000" pitchFamily="2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C6E"/>
    <a:srgbClr val="D72030"/>
    <a:srgbClr val="AED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F2157D-BA0E-4A5E-8A73-4BBFACEE37D3}" v="115" dt="2026-05-26T20:06:47.3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718"/>
  </p:normalViewPr>
  <p:slideViewPr>
    <p:cSldViewPr snapToGrid="0" snapToObjects="1">
      <p:cViewPr varScale="1">
        <p:scale>
          <a:sx n="63" d="100"/>
          <a:sy n="63" d="100"/>
        </p:scale>
        <p:origin x="8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REHBEIN" userId="9d9f94251fb5c2e9" providerId="LiveId" clId="{2FA7635E-EAEE-4833-AE7D-432837460926}"/>
    <pc:docChg chg="custSel addSld delSld modSld sldOrd modMainMaster">
      <pc:chgData name="DAVID REHBEIN" userId="9d9f94251fb5c2e9" providerId="LiveId" clId="{2FA7635E-EAEE-4833-AE7D-432837460926}" dt="2026-05-26T20:15:28.026" v="7238" actId="20577"/>
      <pc:docMkLst>
        <pc:docMk/>
      </pc:docMkLst>
      <pc:sldChg chg="modSp mod modTransition">
        <pc:chgData name="DAVID REHBEIN" userId="9d9f94251fb5c2e9" providerId="LiveId" clId="{2FA7635E-EAEE-4833-AE7D-432837460926}" dt="2026-05-26T13:32:15.119" v="4855" actId="20577"/>
        <pc:sldMkLst>
          <pc:docMk/>
          <pc:sldMk cId="0" sldId="256"/>
        </pc:sldMkLst>
        <pc:spChg chg="mod">
          <ac:chgData name="DAVID REHBEIN" userId="9d9f94251fb5c2e9" providerId="LiveId" clId="{2FA7635E-EAEE-4833-AE7D-432837460926}" dt="2026-05-26T13:32:15.119" v="4855" actId="20577"/>
          <ac:spMkLst>
            <pc:docMk/>
            <pc:sldMk cId="0" sldId="256"/>
            <ac:spMk id="208" creationId="{00000000-0000-0000-0000-000000000000}"/>
          </ac:spMkLst>
        </pc:spChg>
      </pc:sldChg>
      <pc:sldChg chg="addSp delSp modSp mod modTransition delAnim modAnim">
        <pc:chgData name="DAVID REHBEIN" userId="9d9f94251fb5c2e9" providerId="LiveId" clId="{2FA7635E-EAEE-4833-AE7D-432837460926}" dt="2026-05-26T19:50:23.753" v="5648" actId="20577"/>
        <pc:sldMkLst>
          <pc:docMk/>
          <pc:sldMk cId="0" sldId="257"/>
        </pc:sldMkLst>
        <pc:spChg chg="add mod">
          <ac:chgData name="DAVID REHBEIN" userId="9d9f94251fb5c2e9" providerId="LiveId" clId="{2FA7635E-EAEE-4833-AE7D-432837460926}" dt="2026-05-26T14:51:29.808" v="4946" actId="20577"/>
          <ac:spMkLst>
            <pc:docMk/>
            <pc:sldMk cId="0" sldId="257"/>
            <ac:spMk id="2" creationId="{425C1628-18AC-9717-D670-2044264B1C62}"/>
          </ac:spMkLst>
        </pc:spChg>
        <pc:spChg chg="mod">
          <ac:chgData name="DAVID REHBEIN" userId="9d9f94251fb5c2e9" providerId="LiveId" clId="{2FA7635E-EAEE-4833-AE7D-432837460926}" dt="2026-05-20T16:22:20.235" v="127" actId="6549"/>
          <ac:spMkLst>
            <pc:docMk/>
            <pc:sldMk cId="0" sldId="257"/>
            <ac:spMk id="15" creationId="{606F9716-3B26-264A-B00D-4B9AE4FB86C2}"/>
          </ac:spMkLst>
        </pc:spChg>
        <pc:spChg chg="mod">
          <ac:chgData name="DAVID REHBEIN" userId="9d9f94251fb5c2e9" providerId="LiveId" clId="{2FA7635E-EAEE-4833-AE7D-432837460926}" dt="2026-05-26T19:50:23.753" v="5648" actId="20577"/>
          <ac:spMkLst>
            <pc:docMk/>
            <pc:sldMk cId="0" sldId="257"/>
            <ac:spMk id="17" creationId="{996604F0-CE4C-EC8A-6126-52FDFA544C9D}"/>
          </ac:spMkLst>
        </pc:spChg>
        <pc:spChg chg="mod">
          <ac:chgData name="DAVID REHBEIN" userId="9d9f94251fb5c2e9" providerId="LiveId" clId="{2FA7635E-EAEE-4833-AE7D-432837460926}" dt="2026-05-26T14:51:37.130" v="4947" actId="6549"/>
          <ac:spMkLst>
            <pc:docMk/>
            <pc:sldMk cId="0" sldId="257"/>
            <ac:spMk id="18" creationId="{601976C7-CC30-AC43-CF7F-D6A75D2CA634}"/>
          </ac:spMkLst>
        </pc:spChg>
      </pc:sldChg>
      <pc:sldChg chg="modSp mod modTransition">
        <pc:chgData name="DAVID REHBEIN" userId="9d9f94251fb5c2e9" providerId="LiveId" clId="{2FA7635E-EAEE-4833-AE7D-432837460926}" dt="2026-05-26T20:09:37.994" v="7151" actId="255"/>
        <pc:sldMkLst>
          <pc:docMk/>
          <pc:sldMk cId="3130465057" sldId="315"/>
        </pc:sldMkLst>
        <pc:spChg chg="mod">
          <ac:chgData name="DAVID REHBEIN" userId="9d9f94251fb5c2e9" providerId="LiveId" clId="{2FA7635E-EAEE-4833-AE7D-432837460926}" dt="2026-05-26T20:09:37.994" v="7151" actId="255"/>
          <ac:spMkLst>
            <pc:docMk/>
            <pc:sldMk cId="3130465057" sldId="315"/>
            <ac:spMk id="209" creationId="{00000000-0000-0000-0000-000000000000}"/>
          </ac:spMkLst>
        </pc:spChg>
      </pc:sldChg>
      <pc:sldChg chg="modSp add del mod modTransition setBg modAnim">
        <pc:chgData name="DAVID REHBEIN" userId="9d9f94251fb5c2e9" providerId="LiveId" clId="{2FA7635E-EAEE-4833-AE7D-432837460926}" dt="2026-05-26T15:06:37.164" v="5502" actId="47"/>
        <pc:sldMkLst>
          <pc:docMk/>
          <pc:sldMk cId="1670765958" sldId="354"/>
        </pc:sldMkLst>
      </pc:sldChg>
      <pc:sldChg chg="modSp add del mod modTransition modAnim">
        <pc:chgData name="DAVID REHBEIN" userId="9d9f94251fb5c2e9" providerId="LiveId" clId="{2FA7635E-EAEE-4833-AE7D-432837460926}" dt="2026-05-26T15:06:37.164" v="5502" actId="47"/>
        <pc:sldMkLst>
          <pc:docMk/>
          <pc:sldMk cId="3161214131" sldId="355"/>
        </pc:sldMkLst>
      </pc:sldChg>
      <pc:sldChg chg="modSp add del mod ord setBg">
        <pc:chgData name="DAVID REHBEIN" userId="9d9f94251fb5c2e9" providerId="LiveId" clId="{2FA7635E-EAEE-4833-AE7D-432837460926}" dt="2026-05-26T15:06:37.164" v="5502" actId="47"/>
        <pc:sldMkLst>
          <pc:docMk/>
          <pc:sldMk cId="2074153353" sldId="358"/>
        </pc:sldMkLst>
      </pc:sldChg>
      <pc:sldChg chg="modSp add del mod">
        <pc:chgData name="DAVID REHBEIN" userId="9d9f94251fb5c2e9" providerId="LiveId" clId="{2FA7635E-EAEE-4833-AE7D-432837460926}" dt="2026-05-26T15:06:37.164" v="5502" actId="47"/>
        <pc:sldMkLst>
          <pc:docMk/>
          <pc:sldMk cId="2697890585" sldId="359"/>
        </pc:sldMkLst>
      </pc:sldChg>
      <pc:sldChg chg="modSp add del mod">
        <pc:chgData name="DAVID REHBEIN" userId="9d9f94251fb5c2e9" providerId="LiveId" clId="{2FA7635E-EAEE-4833-AE7D-432837460926}" dt="2026-05-26T15:06:37.164" v="5502" actId="47"/>
        <pc:sldMkLst>
          <pc:docMk/>
          <pc:sldMk cId="2119239581" sldId="360"/>
        </pc:sldMkLst>
      </pc:sldChg>
      <pc:sldChg chg="modSp add del mod ord">
        <pc:chgData name="DAVID REHBEIN" userId="9d9f94251fb5c2e9" providerId="LiveId" clId="{2FA7635E-EAEE-4833-AE7D-432837460926}" dt="2026-05-26T15:06:37.164" v="5502" actId="47"/>
        <pc:sldMkLst>
          <pc:docMk/>
          <pc:sldMk cId="2920116025" sldId="361"/>
        </pc:sldMkLst>
      </pc:sldChg>
      <pc:sldChg chg="modSp add del mod">
        <pc:chgData name="DAVID REHBEIN" userId="9d9f94251fb5c2e9" providerId="LiveId" clId="{2FA7635E-EAEE-4833-AE7D-432837460926}" dt="2026-05-26T15:06:37.164" v="5502" actId="47"/>
        <pc:sldMkLst>
          <pc:docMk/>
          <pc:sldMk cId="1374070286" sldId="362"/>
        </pc:sldMkLst>
      </pc:sldChg>
      <pc:sldChg chg="modSp add del mod">
        <pc:chgData name="DAVID REHBEIN" userId="9d9f94251fb5c2e9" providerId="LiveId" clId="{2FA7635E-EAEE-4833-AE7D-432837460926}" dt="2026-05-26T15:06:37.164" v="5502" actId="47"/>
        <pc:sldMkLst>
          <pc:docMk/>
          <pc:sldMk cId="3500981939" sldId="363"/>
        </pc:sldMkLst>
      </pc:sldChg>
      <pc:sldChg chg="modSp add del mod">
        <pc:chgData name="DAVID REHBEIN" userId="9d9f94251fb5c2e9" providerId="LiveId" clId="{2FA7635E-EAEE-4833-AE7D-432837460926}" dt="2026-05-26T15:06:37.164" v="5502" actId="47"/>
        <pc:sldMkLst>
          <pc:docMk/>
          <pc:sldMk cId="3724552259" sldId="364"/>
        </pc:sldMkLst>
      </pc:sldChg>
      <pc:sldChg chg="modSp add del mod">
        <pc:chgData name="DAVID REHBEIN" userId="9d9f94251fb5c2e9" providerId="LiveId" clId="{2FA7635E-EAEE-4833-AE7D-432837460926}" dt="2026-05-26T15:06:37.164" v="5502" actId="47"/>
        <pc:sldMkLst>
          <pc:docMk/>
          <pc:sldMk cId="4030252605" sldId="365"/>
        </pc:sldMkLst>
      </pc:sldChg>
      <pc:sldChg chg="addSp delSp modSp add mod setBg modAnim">
        <pc:chgData name="DAVID REHBEIN" userId="9d9f94251fb5c2e9" providerId="LiveId" clId="{2FA7635E-EAEE-4833-AE7D-432837460926}" dt="2026-05-26T19:50:31.932" v="5651" actId="20577"/>
        <pc:sldMkLst>
          <pc:docMk/>
          <pc:sldMk cId="1061392919" sldId="366"/>
        </pc:sldMkLst>
        <pc:spChg chg="del">
          <ac:chgData name="DAVID REHBEIN" userId="9d9f94251fb5c2e9" providerId="LiveId" clId="{2FA7635E-EAEE-4833-AE7D-432837460926}" dt="2026-05-26T14:52:30.994" v="4949" actId="478"/>
          <ac:spMkLst>
            <pc:docMk/>
            <pc:sldMk cId="1061392919" sldId="366"/>
            <ac:spMk id="2" creationId="{BAA36889-95AE-DB47-23C4-94D4932BF60A}"/>
          </ac:spMkLst>
        </pc:spChg>
        <pc:spChg chg="add mod">
          <ac:chgData name="DAVID REHBEIN" userId="9d9f94251fb5c2e9" providerId="LiveId" clId="{2FA7635E-EAEE-4833-AE7D-432837460926}" dt="2026-05-26T14:56:04.068" v="5280" actId="207"/>
          <ac:spMkLst>
            <pc:docMk/>
            <pc:sldMk cId="1061392919" sldId="366"/>
            <ac:spMk id="4" creationId="{0485806D-2252-85B4-D730-C6A3628C8A0F}"/>
          </ac:spMkLst>
        </pc:spChg>
        <pc:spChg chg="mod">
          <ac:chgData name="DAVID REHBEIN" userId="9d9f94251fb5c2e9" providerId="LiveId" clId="{2FA7635E-EAEE-4833-AE7D-432837460926}" dt="2026-05-26T19:50:31.932" v="5651" actId="20577"/>
          <ac:spMkLst>
            <pc:docMk/>
            <pc:sldMk cId="1061392919" sldId="366"/>
            <ac:spMk id="17" creationId="{B2D0F574-09B9-2D49-297D-E714DAE3631D}"/>
          </ac:spMkLst>
        </pc:spChg>
        <pc:spChg chg="mod">
          <ac:chgData name="DAVID REHBEIN" userId="9d9f94251fb5c2e9" providerId="LiveId" clId="{2FA7635E-EAEE-4833-AE7D-432837460926}" dt="2026-05-26T14:54:53.228" v="5203" actId="6549"/>
          <ac:spMkLst>
            <pc:docMk/>
            <pc:sldMk cId="1061392919" sldId="366"/>
            <ac:spMk id="18" creationId="{6593B159-49D4-D904-2B0E-C914F757E25B}"/>
          </ac:spMkLst>
        </pc:spChg>
        <pc:spChg chg="mod">
          <ac:chgData name="DAVID REHBEIN" userId="9d9f94251fb5c2e9" providerId="LiveId" clId="{2FA7635E-EAEE-4833-AE7D-432837460926}" dt="2026-05-26T14:52:35.010" v="4950" actId="1076"/>
          <ac:spMkLst>
            <pc:docMk/>
            <pc:sldMk cId="1061392919" sldId="366"/>
            <ac:spMk id="214" creationId="{3B019C4A-E1AD-42A8-BDE8-021F826466CD}"/>
          </ac:spMkLst>
        </pc:spChg>
      </pc:sldChg>
      <pc:sldChg chg="modSp add mod modAnim">
        <pc:chgData name="DAVID REHBEIN" userId="9d9f94251fb5c2e9" providerId="LiveId" clId="{2FA7635E-EAEE-4833-AE7D-432837460926}" dt="2026-05-26T19:50:42.362" v="5654" actId="20577"/>
        <pc:sldMkLst>
          <pc:docMk/>
          <pc:sldMk cId="2350479802" sldId="367"/>
        </pc:sldMkLst>
        <pc:spChg chg="mod">
          <ac:chgData name="DAVID REHBEIN" userId="9d9f94251fb5c2e9" providerId="LiveId" clId="{2FA7635E-EAEE-4833-AE7D-432837460926}" dt="2026-05-26T14:57:35.267" v="5372" actId="6549"/>
          <ac:spMkLst>
            <pc:docMk/>
            <pc:sldMk cId="2350479802" sldId="367"/>
            <ac:spMk id="4" creationId="{F3BA8235-FC40-A8F0-433F-477C19D9F99D}"/>
          </ac:spMkLst>
        </pc:spChg>
        <pc:spChg chg="mod">
          <ac:chgData name="DAVID REHBEIN" userId="9d9f94251fb5c2e9" providerId="LiveId" clId="{2FA7635E-EAEE-4833-AE7D-432837460926}" dt="2026-05-26T19:50:42.362" v="5654" actId="20577"/>
          <ac:spMkLst>
            <pc:docMk/>
            <pc:sldMk cId="2350479802" sldId="367"/>
            <ac:spMk id="17" creationId="{25DCC783-878C-F52C-CAC2-2701BFB12783}"/>
          </ac:spMkLst>
        </pc:spChg>
        <pc:spChg chg="mod">
          <ac:chgData name="DAVID REHBEIN" userId="9d9f94251fb5c2e9" providerId="LiveId" clId="{2FA7635E-EAEE-4833-AE7D-432837460926}" dt="2026-05-26T14:57:15.231" v="5345" actId="1035"/>
          <ac:spMkLst>
            <pc:docMk/>
            <pc:sldMk cId="2350479802" sldId="367"/>
            <ac:spMk id="18" creationId="{C7C04D13-559D-39F1-DF88-2EC02D882E30}"/>
          </ac:spMkLst>
        </pc:spChg>
      </pc:sldChg>
      <pc:sldChg chg="modSp add mod">
        <pc:chgData name="DAVID REHBEIN" userId="9d9f94251fb5c2e9" providerId="LiveId" clId="{2FA7635E-EAEE-4833-AE7D-432837460926}" dt="2026-05-26T20:10:44.753" v="7172" actId="20577"/>
        <pc:sldMkLst>
          <pc:docMk/>
          <pc:sldMk cId="3265794689" sldId="368"/>
        </pc:sldMkLst>
        <pc:spChg chg="mod">
          <ac:chgData name="DAVID REHBEIN" userId="9d9f94251fb5c2e9" providerId="LiveId" clId="{2FA7635E-EAEE-4833-AE7D-432837460926}" dt="2026-05-26T15:00:49.821" v="5501" actId="6549"/>
          <ac:spMkLst>
            <pc:docMk/>
            <pc:sldMk cId="3265794689" sldId="368"/>
            <ac:spMk id="4" creationId="{1C7E57D9-A400-6680-8E0D-E886CBCB5956}"/>
          </ac:spMkLst>
        </pc:spChg>
        <pc:spChg chg="mod">
          <ac:chgData name="DAVID REHBEIN" userId="9d9f94251fb5c2e9" providerId="LiveId" clId="{2FA7635E-EAEE-4833-AE7D-432837460926}" dt="2026-05-26T19:51:09.902" v="5657" actId="20577"/>
          <ac:spMkLst>
            <pc:docMk/>
            <pc:sldMk cId="3265794689" sldId="368"/>
            <ac:spMk id="17" creationId="{076C9E87-57BD-24F8-02EF-7397263ABF43}"/>
          </ac:spMkLst>
        </pc:spChg>
        <pc:spChg chg="mod">
          <ac:chgData name="DAVID REHBEIN" userId="9d9f94251fb5c2e9" providerId="LiveId" clId="{2FA7635E-EAEE-4833-AE7D-432837460926}" dt="2026-05-26T20:10:44.753" v="7172" actId="20577"/>
          <ac:spMkLst>
            <pc:docMk/>
            <pc:sldMk cId="3265794689" sldId="368"/>
            <ac:spMk id="18" creationId="{F0C0E81C-C409-510A-12BB-14581C42A79C}"/>
          </ac:spMkLst>
        </pc:spChg>
      </pc:sldChg>
      <pc:sldChg chg="modSp add mod">
        <pc:chgData name="DAVID REHBEIN" userId="9d9f94251fb5c2e9" providerId="LiveId" clId="{2FA7635E-EAEE-4833-AE7D-432837460926}" dt="2026-05-26T20:13:28.569" v="7175" actId="20577"/>
        <pc:sldMkLst>
          <pc:docMk/>
          <pc:sldMk cId="4238264723" sldId="369"/>
        </pc:sldMkLst>
        <pc:spChg chg="mod">
          <ac:chgData name="DAVID REHBEIN" userId="9d9f94251fb5c2e9" providerId="LiveId" clId="{2FA7635E-EAEE-4833-AE7D-432837460926}" dt="2026-05-26T15:08:19.842" v="5641" actId="20577"/>
          <ac:spMkLst>
            <pc:docMk/>
            <pc:sldMk cId="4238264723" sldId="369"/>
            <ac:spMk id="4" creationId="{0D4A4609-431F-EE5B-B4E0-5CCD66C09563}"/>
          </ac:spMkLst>
        </pc:spChg>
        <pc:spChg chg="mod">
          <ac:chgData name="DAVID REHBEIN" userId="9d9f94251fb5c2e9" providerId="LiveId" clId="{2FA7635E-EAEE-4833-AE7D-432837460926}" dt="2026-05-26T19:51:17.184" v="5660" actId="20577"/>
          <ac:spMkLst>
            <pc:docMk/>
            <pc:sldMk cId="4238264723" sldId="369"/>
            <ac:spMk id="17" creationId="{8577C1FA-63AD-3635-2DEB-D88CFB2B39D7}"/>
          </ac:spMkLst>
        </pc:spChg>
        <pc:spChg chg="mod">
          <ac:chgData name="DAVID REHBEIN" userId="9d9f94251fb5c2e9" providerId="LiveId" clId="{2FA7635E-EAEE-4833-AE7D-432837460926}" dt="2026-05-26T20:13:28.569" v="7175" actId="20577"/>
          <ac:spMkLst>
            <pc:docMk/>
            <pc:sldMk cId="4238264723" sldId="369"/>
            <ac:spMk id="18" creationId="{66C44EC1-FD2E-DAE0-1FF2-15D40DDC8583}"/>
          </ac:spMkLst>
        </pc:spChg>
      </pc:sldChg>
      <pc:sldChg chg="modSp add del mod">
        <pc:chgData name="DAVID REHBEIN" userId="9d9f94251fb5c2e9" providerId="LiveId" clId="{2FA7635E-EAEE-4833-AE7D-432837460926}" dt="2026-05-26T20:12:41.704" v="7173" actId="47"/>
        <pc:sldMkLst>
          <pc:docMk/>
          <pc:sldMk cId="1775940731" sldId="370"/>
        </pc:sldMkLst>
        <pc:spChg chg="mod">
          <ac:chgData name="DAVID REHBEIN" userId="9d9f94251fb5c2e9" providerId="LiveId" clId="{2FA7635E-EAEE-4833-AE7D-432837460926}" dt="2026-05-26T19:51:25.051" v="5663" actId="20577"/>
          <ac:spMkLst>
            <pc:docMk/>
            <pc:sldMk cId="1775940731" sldId="370"/>
            <ac:spMk id="17" creationId="{8DA1EB86-03C9-09DA-F2C7-46DC240214AA}"/>
          </ac:spMkLst>
        </pc:spChg>
        <pc:spChg chg="mod">
          <ac:chgData name="DAVID REHBEIN" userId="9d9f94251fb5c2e9" providerId="LiveId" clId="{2FA7635E-EAEE-4833-AE7D-432837460926}" dt="2026-05-26T19:47:34.051" v="5644" actId="20577"/>
          <ac:spMkLst>
            <pc:docMk/>
            <pc:sldMk cId="1775940731" sldId="370"/>
            <ac:spMk id="18" creationId="{92E5BAEF-FDC1-ED82-9E8A-3DC16BD4153B}"/>
          </ac:spMkLst>
        </pc:spChg>
      </pc:sldChg>
      <pc:sldChg chg="delSp modSp add mod delAnim">
        <pc:chgData name="DAVID REHBEIN" userId="9d9f94251fb5c2e9" providerId="LiveId" clId="{2FA7635E-EAEE-4833-AE7D-432837460926}" dt="2026-05-26T19:54:00.686" v="5806" actId="478"/>
        <pc:sldMkLst>
          <pc:docMk/>
          <pc:sldMk cId="249818952" sldId="371"/>
        </pc:sldMkLst>
        <pc:spChg chg="del">
          <ac:chgData name="DAVID REHBEIN" userId="9d9f94251fb5c2e9" providerId="LiveId" clId="{2FA7635E-EAEE-4833-AE7D-432837460926}" dt="2026-05-26T19:54:00.686" v="5806" actId="478"/>
          <ac:spMkLst>
            <pc:docMk/>
            <pc:sldMk cId="249818952" sldId="371"/>
            <ac:spMk id="4" creationId="{B3D30989-DAED-3835-70E9-68CFA732A3C1}"/>
          </ac:spMkLst>
        </pc:spChg>
        <pc:spChg chg="mod">
          <ac:chgData name="DAVID REHBEIN" userId="9d9f94251fb5c2e9" providerId="LiveId" clId="{2FA7635E-EAEE-4833-AE7D-432837460926}" dt="2026-05-26T19:51:35.341" v="5666" actId="20577"/>
          <ac:spMkLst>
            <pc:docMk/>
            <pc:sldMk cId="249818952" sldId="371"/>
            <ac:spMk id="17" creationId="{57364886-662A-DEDE-D267-421AB25AC088}"/>
          </ac:spMkLst>
        </pc:spChg>
        <pc:spChg chg="mod">
          <ac:chgData name="DAVID REHBEIN" userId="9d9f94251fb5c2e9" providerId="LiveId" clId="{2FA7635E-EAEE-4833-AE7D-432837460926}" dt="2026-05-26T19:53:50.331" v="5805" actId="20577"/>
          <ac:spMkLst>
            <pc:docMk/>
            <pc:sldMk cId="249818952" sldId="371"/>
            <ac:spMk id="18" creationId="{5A224516-FC71-BD3A-81FF-F33C65534E02}"/>
          </ac:spMkLst>
        </pc:spChg>
      </pc:sldChg>
      <pc:sldChg chg="modSp add mod">
        <pc:chgData name="DAVID REHBEIN" userId="9d9f94251fb5c2e9" providerId="LiveId" clId="{2FA7635E-EAEE-4833-AE7D-432837460926}" dt="2026-05-26T20:15:28.026" v="7238" actId="20577"/>
        <pc:sldMkLst>
          <pc:docMk/>
          <pc:sldMk cId="794973569" sldId="372"/>
        </pc:sldMkLst>
        <pc:spChg chg="mod">
          <ac:chgData name="DAVID REHBEIN" userId="9d9f94251fb5c2e9" providerId="LiveId" clId="{2FA7635E-EAEE-4833-AE7D-432837460926}" dt="2026-05-26T20:15:28.026" v="7238" actId="20577"/>
          <ac:spMkLst>
            <pc:docMk/>
            <pc:sldMk cId="794973569" sldId="372"/>
            <ac:spMk id="18" creationId="{3E9D33A2-A340-ADE0-E175-D31078A4D78D}"/>
          </ac:spMkLst>
        </pc:spChg>
      </pc:sldChg>
      <pc:sldChg chg="modSp add mod">
        <pc:chgData name="DAVID REHBEIN" userId="9d9f94251fb5c2e9" providerId="LiveId" clId="{2FA7635E-EAEE-4833-AE7D-432837460926}" dt="2026-05-26T20:03:35.005" v="6645" actId="20577"/>
        <pc:sldMkLst>
          <pc:docMk/>
          <pc:sldMk cId="1290919842" sldId="373"/>
        </pc:sldMkLst>
        <pc:spChg chg="mod">
          <ac:chgData name="DAVID REHBEIN" userId="9d9f94251fb5c2e9" providerId="LiveId" clId="{2FA7635E-EAEE-4833-AE7D-432837460926}" dt="2026-05-26T20:03:25.542" v="6641" actId="1035"/>
          <ac:spMkLst>
            <pc:docMk/>
            <pc:sldMk cId="1290919842" sldId="373"/>
            <ac:spMk id="17" creationId="{F339E558-A563-2F22-C056-FC486DABBB8D}"/>
          </ac:spMkLst>
        </pc:spChg>
        <pc:spChg chg="mod">
          <ac:chgData name="DAVID REHBEIN" userId="9d9f94251fb5c2e9" providerId="LiveId" clId="{2FA7635E-EAEE-4833-AE7D-432837460926}" dt="2026-05-26T20:03:35.005" v="6645" actId="20577"/>
          <ac:spMkLst>
            <pc:docMk/>
            <pc:sldMk cId="1290919842" sldId="373"/>
            <ac:spMk id="18" creationId="{781F1BE5-991D-72DC-BE11-B5B99BB6E9C9}"/>
          </ac:spMkLst>
        </pc:spChg>
      </pc:sldChg>
      <pc:sldChg chg="add del">
        <pc:chgData name="DAVID REHBEIN" userId="9d9f94251fb5c2e9" providerId="LiveId" clId="{2FA7635E-EAEE-4833-AE7D-432837460926}" dt="2026-05-26T20:03:59.415" v="6647" actId="47"/>
        <pc:sldMkLst>
          <pc:docMk/>
          <pc:sldMk cId="706106768" sldId="374"/>
        </pc:sldMkLst>
      </pc:sldChg>
      <pc:sldChg chg="modSp add mod">
        <pc:chgData name="DAVID REHBEIN" userId="9d9f94251fb5c2e9" providerId="LiveId" clId="{2FA7635E-EAEE-4833-AE7D-432837460926}" dt="2026-05-26T20:14:39.379" v="7197" actId="6549"/>
        <pc:sldMkLst>
          <pc:docMk/>
          <pc:sldMk cId="2226331049" sldId="374"/>
        </pc:sldMkLst>
        <pc:spChg chg="mod">
          <ac:chgData name="DAVID REHBEIN" userId="9d9f94251fb5c2e9" providerId="LiveId" clId="{2FA7635E-EAEE-4833-AE7D-432837460926}" dt="2026-05-26T20:14:39.379" v="7197" actId="6549"/>
          <ac:spMkLst>
            <pc:docMk/>
            <pc:sldMk cId="2226331049" sldId="374"/>
            <ac:spMk id="18" creationId="{83F9C8C3-BC71-123A-85E9-9A9412E4D0EC}"/>
          </ac:spMkLst>
        </pc:spChg>
      </pc:sldChg>
      <pc:sldChg chg="modSp add mod">
        <pc:chgData name="DAVID REHBEIN" userId="9d9f94251fb5c2e9" providerId="LiveId" clId="{2FA7635E-EAEE-4833-AE7D-432837460926}" dt="2026-05-26T20:08:20.182" v="7122" actId="6549"/>
        <pc:sldMkLst>
          <pc:docMk/>
          <pc:sldMk cId="1793110940" sldId="375"/>
        </pc:sldMkLst>
        <pc:spChg chg="mod">
          <ac:chgData name="DAVID REHBEIN" userId="9d9f94251fb5c2e9" providerId="LiveId" clId="{2FA7635E-EAEE-4833-AE7D-432837460926}" dt="2026-05-26T20:08:20.182" v="7122" actId="6549"/>
          <ac:spMkLst>
            <pc:docMk/>
            <pc:sldMk cId="1793110940" sldId="375"/>
            <ac:spMk id="18" creationId="{CDDF978A-A141-2CA4-2915-48B26D6C34C0}"/>
          </ac:spMkLst>
        </pc:spChg>
      </pc:sldChg>
      <pc:sldMasterChg chg="modTransition modSldLayout">
        <pc:chgData name="DAVID REHBEIN" userId="9d9f94251fb5c2e9" providerId="LiveId" clId="{2FA7635E-EAEE-4833-AE7D-432837460926}" dt="2026-05-22T14:29:35.348" v="1181"/>
        <pc:sldMasterMkLst>
          <pc:docMk/>
          <pc:sldMasterMk cId="0" sldId="2147483699"/>
        </pc:sldMasterMkLst>
        <pc:sldLayoutChg chg="modTransition">
          <pc:chgData name="DAVID REHBEIN" userId="9d9f94251fb5c2e9" providerId="LiveId" clId="{2FA7635E-EAEE-4833-AE7D-432837460926}" dt="2026-05-22T14:29:35.348" v="1181"/>
          <pc:sldLayoutMkLst>
            <pc:docMk/>
            <pc:sldMasterMk cId="0" sldId="2147483699"/>
            <pc:sldLayoutMk cId="0" sldId="2147483648"/>
          </pc:sldLayoutMkLst>
        </pc:sldLayoutChg>
        <pc:sldLayoutChg chg="modTransition">
          <pc:chgData name="DAVID REHBEIN" userId="9d9f94251fb5c2e9" providerId="LiveId" clId="{2FA7635E-EAEE-4833-AE7D-432837460926}" dt="2026-05-22T14:29:35.348" v="1181"/>
          <pc:sldLayoutMkLst>
            <pc:docMk/>
            <pc:sldMasterMk cId="0" sldId="2147483699"/>
            <pc:sldLayoutMk cId="0" sldId="2147483649"/>
          </pc:sldLayoutMkLst>
        </pc:sldLayoutChg>
        <pc:sldLayoutChg chg="modTransition">
          <pc:chgData name="DAVID REHBEIN" userId="9d9f94251fb5c2e9" providerId="LiveId" clId="{2FA7635E-EAEE-4833-AE7D-432837460926}" dt="2026-05-22T14:29:35.348" v="1181"/>
          <pc:sldLayoutMkLst>
            <pc:docMk/>
            <pc:sldMasterMk cId="0" sldId="2147483699"/>
            <pc:sldLayoutMk cId="0" sldId="2147483688"/>
          </pc:sldLayoutMkLst>
        </pc:sldLayoutChg>
        <pc:sldLayoutChg chg="modTransition">
          <pc:chgData name="DAVID REHBEIN" userId="9d9f94251fb5c2e9" providerId="LiveId" clId="{2FA7635E-EAEE-4833-AE7D-432837460926}" dt="2026-05-22T14:29:35.348" v="1181"/>
          <pc:sldLayoutMkLst>
            <pc:docMk/>
            <pc:sldMasterMk cId="0" sldId="2147483699"/>
            <pc:sldLayoutMk cId="0" sldId="2147483689"/>
          </pc:sldLayoutMkLst>
        </pc:sldLayoutChg>
        <pc:sldLayoutChg chg="modTransition">
          <pc:chgData name="DAVID REHBEIN" userId="9d9f94251fb5c2e9" providerId="LiveId" clId="{2FA7635E-EAEE-4833-AE7D-432837460926}" dt="2026-05-22T14:29:35.348" v="1181"/>
          <pc:sldLayoutMkLst>
            <pc:docMk/>
            <pc:sldMasterMk cId="0" sldId="2147483699"/>
            <pc:sldLayoutMk cId="0" sldId="2147483690"/>
          </pc:sldLayoutMkLst>
        </pc:sldLayoutChg>
        <pc:sldLayoutChg chg="modTransition">
          <pc:chgData name="DAVID REHBEIN" userId="9d9f94251fb5c2e9" providerId="LiveId" clId="{2FA7635E-EAEE-4833-AE7D-432837460926}" dt="2026-05-22T14:29:35.348" v="1181"/>
          <pc:sldLayoutMkLst>
            <pc:docMk/>
            <pc:sldMasterMk cId="0" sldId="2147483699"/>
            <pc:sldLayoutMk cId="0" sldId="2147483691"/>
          </pc:sldLayoutMkLst>
        </pc:sldLayoutChg>
        <pc:sldLayoutChg chg="modTransition">
          <pc:chgData name="DAVID REHBEIN" userId="9d9f94251fb5c2e9" providerId="LiveId" clId="{2FA7635E-EAEE-4833-AE7D-432837460926}" dt="2026-05-22T14:29:35.348" v="1181"/>
          <pc:sldLayoutMkLst>
            <pc:docMk/>
            <pc:sldMasterMk cId="0" sldId="2147483699"/>
            <pc:sldLayoutMk cId="0" sldId="2147483692"/>
          </pc:sldLayoutMkLst>
        </pc:sldLayoutChg>
        <pc:sldLayoutChg chg="modTransition">
          <pc:chgData name="DAVID REHBEIN" userId="9d9f94251fb5c2e9" providerId="LiveId" clId="{2FA7635E-EAEE-4833-AE7D-432837460926}" dt="2026-05-22T14:29:35.348" v="1181"/>
          <pc:sldLayoutMkLst>
            <pc:docMk/>
            <pc:sldMasterMk cId="0" sldId="2147483699"/>
            <pc:sldLayoutMk cId="0" sldId="2147483694"/>
          </pc:sldLayoutMkLst>
        </pc:sldLayoutChg>
        <pc:sldLayoutChg chg="modTransition">
          <pc:chgData name="DAVID REHBEIN" userId="9d9f94251fb5c2e9" providerId="LiveId" clId="{2FA7635E-EAEE-4833-AE7D-432837460926}" dt="2026-05-22T14:29:35.348" v="1181"/>
          <pc:sldLayoutMkLst>
            <pc:docMk/>
            <pc:sldMasterMk cId="0" sldId="2147483699"/>
            <pc:sldLayoutMk cId="0" sldId="2147483695"/>
          </pc:sldLayoutMkLst>
        </pc:sldLayoutChg>
        <pc:sldLayoutChg chg="modTransition">
          <pc:chgData name="DAVID REHBEIN" userId="9d9f94251fb5c2e9" providerId="LiveId" clId="{2FA7635E-EAEE-4833-AE7D-432837460926}" dt="2026-05-22T14:29:35.348" v="1181"/>
          <pc:sldLayoutMkLst>
            <pc:docMk/>
            <pc:sldMasterMk cId="0" sldId="2147483699"/>
            <pc:sldLayoutMk cId="0" sldId="2147483696"/>
          </pc:sldLayoutMkLst>
        </pc:sldLayoutChg>
        <pc:sldLayoutChg chg="modTransition">
          <pc:chgData name="DAVID REHBEIN" userId="9d9f94251fb5c2e9" providerId="LiveId" clId="{2FA7635E-EAEE-4833-AE7D-432837460926}" dt="2026-05-22T14:29:35.348" v="1181"/>
          <pc:sldLayoutMkLst>
            <pc:docMk/>
            <pc:sldMasterMk cId="0" sldId="2147483699"/>
            <pc:sldLayoutMk cId="0" sldId="2147483697"/>
          </pc:sldLayoutMkLst>
        </pc:sldLayoutChg>
        <pc:sldLayoutChg chg="modTransition">
          <pc:chgData name="DAVID REHBEIN" userId="9d9f94251fb5c2e9" providerId="LiveId" clId="{2FA7635E-EAEE-4833-AE7D-432837460926}" dt="2026-05-22T14:29:35.348" v="1181"/>
          <pc:sldLayoutMkLst>
            <pc:docMk/>
            <pc:sldMasterMk cId="0" sldId="2147483699"/>
            <pc:sldLayoutMk cId="0" sldId="214748369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wrap="square" lIns="96079" tIns="96079" rIns="96079" bIns="96079" anchor="t" anchorCtr="0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wrap="square" lIns="96079" tIns="96079" rIns="96079" bIns="96079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>
          <a:extLst>
            <a:ext uri="{FF2B5EF4-FFF2-40B4-BE49-F238E27FC236}">
              <a16:creationId xmlns:a16="http://schemas.microsoft.com/office/drawing/2014/main" id="{459A5A11-055F-26B7-9987-4706474BF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>
            <a:extLst>
              <a:ext uri="{FF2B5EF4-FFF2-40B4-BE49-F238E27FC236}">
                <a16:creationId xmlns:a16="http://schemas.microsoft.com/office/drawing/2014/main" id="{953D0031-8615-0CC3-42CB-D20A5F1E67B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wrap="square" lIns="96079" tIns="96079" rIns="96079" bIns="96079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212" name="Shape 212">
            <a:extLst>
              <a:ext uri="{FF2B5EF4-FFF2-40B4-BE49-F238E27FC236}">
                <a16:creationId xmlns:a16="http://schemas.microsoft.com/office/drawing/2014/main" id="{CF61FBF3-7B51-0388-B182-66848D4C7FD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8587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>
          <a:extLst>
            <a:ext uri="{FF2B5EF4-FFF2-40B4-BE49-F238E27FC236}">
              <a16:creationId xmlns:a16="http://schemas.microsoft.com/office/drawing/2014/main" id="{B5A66C52-DCE4-F42C-1DF9-833865810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>
            <a:extLst>
              <a:ext uri="{FF2B5EF4-FFF2-40B4-BE49-F238E27FC236}">
                <a16:creationId xmlns:a16="http://schemas.microsoft.com/office/drawing/2014/main" id="{C70AEC60-04B9-01DA-83F5-0BC6DFDB98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wrap="square" lIns="96079" tIns="96079" rIns="96079" bIns="96079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212" name="Shape 212">
            <a:extLst>
              <a:ext uri="{FF2B5EF4-FFF2-40B4-BE49-F238E27FC236}">
                <a16:creationId xmlns:a16="http://schemas.microsoft.com/office/drawing/2014/main" id="{BFE40BA0-2CC8-7B62-1CC9-ACDB8A3915F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830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wrap="square" lIns="96079" tIns="96079" rIns="96079" bIns="96079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9338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wrap="square" lIns="96079" tIns="96079" rIns="96079" bIns="96079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>
          <a:extLst>
            <a:ext uri="{FF2B5EF4-FFF2-40B4-BE49-F238E27FC236}">
              <a16:creationId xmlns:a16="http://schemas.microsoft.com/office/drawing/2014/main" id="{6B2685CA-7883-9450-81E4-76FA33421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>
            <a:extLst>
              <a:ext uri="{FF2B5EF4-FFF2-40B4-BE49-F238E27FC236}">
                <a16:creationId xmlns:a16="http://schemas.microsoft.com/office/drawing/2014/main" id="{77433506-A97E-0A22-7BC8-3AE127980F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wrap="square" lIns="96079" tIns="96079" rIns="96079" bIns="96079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212" name="Shape 212">
            <a:extLst>
              <a:ext uri="{FF2B5EF4-FFF2-40B4-BE49-F238E27FC236}">
                <a16:creationId xmlns:a16="http://schemas.microsoft.com/office/drawing/2014/main" id="{30CAB30B-052D-0F49-0793-2F2351861F4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5421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>
          <a:extLst>
            <a:ext uri="{FF2B5EF4-FFF2-40B4-BE49-F238E27FC236}">
              <a16:creationId xmlns:a16="http://schemas.microsoft.com/office/drawing/2014/main" id="{A0C3C15A-3F83-8A2D-CC10-0005F6FB3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>
            <a:extLst>
              <a:ext uri="{FF2B5EF4-FFF2-40B4-BE49-F238E27FC236}">
                <a16:creationId xmlns:a16="http://schemas.microsoft.com/office/drawing/2014/main" id="{E9E19ADD-CB34-B6F2-B592-604371757FC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wrap="square" lIns="96079" tIns="96079" rIns="96079" bIns="96079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212" name="Shape 212">
            <a:extLst>
              <a:ext uri="{FF2B5EF4-FFF2-40B4-BE49-F238E27FC236}">
                <a16:creationId xmlns:a16="http://schemas.microsoft.com/office/drawing/2014/main" id="{CC1BC930-0A7D-2116-944C-EB7DC588D5B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9006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>
          <a:extLst>
            <a:ext uri="{FF2B5EF4-FFF2-40B4-BE49-F238E27FC236}">
              <a16:creationId xmlns:a16="http://schemas.microsoft.com/office/drawing/2014/main" id="{F946E6A1-A412-799A-BB9A-C00AAFB86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>
            <a:extLst>
              <a:ext uri="{FF2B5EF4-FFF2-40B4-BE49-F238E27FC236}">
                <a16:creationId xmlns:a16="http://schemas.microsoft.com/office/drawing/2014/main" id="{1562FEFF-AAEA-9843-E35E-91809F45422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wrap="square" lIns="96079" tIns="96079" rIns="96079" bIns="96079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212" name="Shape 212">
            <a:extLst>
              <a:ext uri="{FF2B5EF4-FFF2-40B4-BE49-F238E27FC236}">
                <a16:creationId xmlns:a16="http://schemas.microsoft.com/office/drawing/2014/main" id="{5DBBD802-6DF3-2D9F-68E3-909D5B103A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4066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>
          <a:extLst>
            <a:ext uri="{FF2B5EF4-FFF2-40B4-BE49-F238E27FC236}">
              <a16:creationId xmlns:a16="http://schemas.microsoft.com/office/drawing/2014/main" id="{EEA8E757-2ADA-3678-67F7-BD1EB511E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>
            <a:extLst>
              <a:ext uri="{FF2B5EF4-FFF2-40B4-BE49-F238E27FC236}">
                <a16:creationId xmlns:a16="http://schemas.microsoft.com/office/drawing/2014/main" id="{A81CDCEB-C9D3-1B09-EDC5-B10533AF071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wrap="square" lIns="96079" tIns="96079" rIns="96079" bIns="96079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212" name="Shape 212">
            <a:extLst>
              <a:ext uri="{FF2B5EF4-FFF2-40B4-BE49-F238E27FC236}">
                <a16:creationId xmlns:a16="http://schemas.microsoft.com/office/drawing/2014/main" id="{138A7CEE-FFE8-79AA-0F1E-0128AE7ACBE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9776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>
          <a:extLst>
            <a:ext uri="{FF2B5EF4-FFF2-40B4-BE49-F238E27FC236}">
              <a16:creationId xmlns:a16="http://schemas.microsoft.com/office/drawing/2014/main" id="{F24E55A1-455C-ACD5-3DCD-39B16C7A9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>
            <a:extLst>
              <a:ext uri="{FF2B5EF4-FFF2-40B4-BE49-F238E27FC236}">
                <a16:creationId xmlns:a16="http://schemas.microsoft.com/office/drawing/2014/main" id="{F64A0A40-8774-4E38-C35B-1BAC80FFC03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wrap="square" lIns="96079" tIns="96079" rIns="96079" bIns="96079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212" name="Shape 212">
            <a:extLst>
              <a:ext uri="{FF2B5EF4-FFF2-40B4-BE49-F238E27FC236}">
                <a16:creationId xmlns:a16="http://schemas.microsoft.com/office/drawing/2014/main" id="{56DC8AA8-DE5B-19C6-226C-92DE33F402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9489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>
          <a:extLst>
            <a:ext uri="{FF2B5EF4-FFF2-40B4-BE49-F238E27FC236}">
              <a16:creationId xmlns:a16="http://schemas.microsoft.com/office/drawing/2014/main" id="{547A5625-98B4-5CDD-AD08-8E5629FA1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>
            <a:extLst>
              <a:ext uri="{FF2B5EF4-FFF2-40B4-BE49-F238E27FC236}">
                <a16:creationId xmlns:a16="http://schemas.microsoft.com/office/drawing/2014/main" id="{B0E0FE8F-7B43-2F1F-138D-E35CA3FEA9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wrap="square" lIns="96079" tIns="96079" rIns="96079" bIns="96079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212" name="Shape 212">
            <a:extLst>
              <a:ext uri="{FF2B5EF4-FFF2-40B4-BE49-F238E27FC236}">
                <a16:creationId xmlns:a16="http://schemas.microsoft.com/office/drawing/2014/main" id="{633F3C9A-847A-0412-3416-CD0658D1CA7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3802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>
          <a:extLst>
            <a:ext uri="{FF2B5EF4-FFF2-40B4-BE49-F238E27FC236}">
              <a16:creationId xmlns:a16="http://schemas.microsoft.com/office/drawing/2014/main" id="{E82BBBB8-5BD4-AAF8-7311-29A303615C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>
            <a:extLst>
              <a:ext uri="{FF2B5EF4-FFF2-40B4-BE49-F238E27FC236}">
                <a16:creationId xmlns:a16="http://schemas.microsoft.com/office/drawing/2014/main" id="{3DB4B669-BF64-EA97-D6A6-74CC14DB2CD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wrap="square" lIns="96079" tIns="96079" rIns="96079" bIns="96079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212" name="Shape 212">
            <a:extLst>
              <a:ext uri="{FF2B5EF4-FFF2-40B4-BE49-F238E27FC236}">
                <a16:creationId xmlns:a16="http://schemas.microsoft.com/office/drawing/2014/main" id="{B99BF925-8E44-1745-FA7E-B68331FA9E5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2042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5" name="Shape 18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ID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ID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ID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ID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ID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ID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ustom Layou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4959927" y="524656"/>
            <a:ext cx="6633814" cy="580722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>
            <a:spLocks noGrp="1"/>
          </p:cNvSpPr>
          <p:nvPr>
            <p:ph type="pic" idx="2"/>
          </p:nvPr>
        </p:nvSpPr>
        <p:spPr>
          <a:xfrm>
            <a:off x="5624368" y="1093788"/>
            <a:ext cx="3519632" cy="351963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6" name="Shape 16"/>
          <p:cNvSpPr>
            <a:spLocks noGrp="1"/>
          </p:cNvSpPr>
          <p:nvPr>
            <p:ph type="pic" idx="3"/>
          </p:nvPr>
        </p:nvSpPr>
        <p:spPr>
          <a:xfrm>
            <a:off x="9448833" y="2773345"/>
            <a:ext cx="1840075" cy="18400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ID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ID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ID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ID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ID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ID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ID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ID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ID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ID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/>
        </p:nvSpPr>
        <p:spPr>
          <a:xfrm>
            <a:off x="4959927" y="524656"/>
            <a:ext cx="6633814" cy="580722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ID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ID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ID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ID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Shape 20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1875" b="21875"/>
          <a:stretch/>
        </p:blipFill>
        <p:spPr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>
              <a:alpha val="58823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Shape 208"/>
          <p:cNvSpPr txBox="1"/>
          <p:nvPr/>
        </p:nvSpPr>
        <p:spPr>
          <a:xfrm>
            <a:off x="0" y="2567031"/>
            <a:ext cx="12192000" cy="24915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en-ID" sz="4800" b="1" dirty="0">
                <a:solidFill>
                  <a:srgbClr val="D72030"/>
                </a:solidFill>
                <a:latin typeface="Montserrat"/>
                <a:ea typeface="Montserrat"/>
                <a:cs typeface="Montserrat"/>
                <a:sym typeface="Montserrat"/>
              </a:rPr>
              <a:t>Resolution Writing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r>
              <a:rPr lang="en-ID" sz="4800" b="1" dirty="0">
                <a:solidFill>
                  <a:srgbClr val="D72030"/>
                </a:solidFill>
                <a:latin typeface="Montserrat"/>
                <a:ea typeface="Montserrat"/>
                <a:cs typeface="Montserrat"/>
                <a:sym typeface="Montserrat"/>
              </a:rPr>
              <a:t>A Virtual Class</a:t>
            </a:r>
          </a:p>
        </p:txBody>
      </p:sp>
      <p:pic>
        <p:nvPicPr>
          <p:cNvPr id="3" name="Picture 2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E13E3AF4-7835-4246-8A1E-9CA49C192B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9969" y="671869"/>
            <a:ext cx="4552063" cy="14140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>
          <a:extLst>
            <a:ext uri="{FF2B5EF4-FFF2-40B4-BE49-F238E27FC236}">
              <a16:creationId xmlns:a16="http://schemas.microsoft.com/office/drawing/2014/main" id="{93EC2FF5-85F4-9201-68B1-7E15ECCD4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Shape 224">
            <a:extLst>
              <a:ext uri="{FF2B5EF4-FFF2-40B4-BE49-F238E27FC236}">
                <a16:creationId xmlns:a16="http://schemas.microsoft.com/office/drawing/2014/main" id="{6B94EBB0-C639-8BCE-0DB3-71844240CFF1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1875" b="21875"/>
          <a:stretch/>
        </p:blipFill>
        <p:spPr>
          <a:prstGeom prst="rect">
            <a:avLst/>
          </a:prstGeom>
          <a:noFill/>
          <a:ln>
            <a:noFill/>
          </a:ln>
        </p:spPr>
      </p:pic>
      <p:sp>
        <p:nvSpPr>
          <p:cNvPr id="214" name="Shape 214">
            <a:extLst>
              <a:ext uri="{FF2B5EF4-FFF2-40B4-BE49-F238E27FC236}">
                <a16:creationId xmlns:a16="http://schemas.microsoft.com/office/drawing/2014/main" id="{8F4FEE1B-FC04-5558-A55C-49F113D64C25}"/>
              </a:ext>
            </a:extLst>
          </p:cNvPr>
          <p:cNvSpPr/>
          <p:nvPr/>
        </p:nvSpPr>
        <p:spPr>
          <a:xfrm>
            <a:off x="497541" y="10160"/>
            <a:ext cx="11190515" cy="6183086"/>
          </a:xfrm>
          <a:prstGeom prst="rect">
            <a:avLst/>
          </a:prstGeom>
          <a:solidFill>
            <a:schemeClr val="bg2">
              <a:lumMod val="20000"/>
              <a:lumOff val="80000"/>
              <a:alpha val="60000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66916E70-F917-CAC8-D918-064818B459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0274" y="5732784"/>
            <a:ext cx="1981817" cy="77536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53DDCA5-09BB-D3B6-A88B-F9837E6AFE89}"/>
              </a:ext>
            </a:extLst>
          </p:cNvPr>
          <p:cNvSpPr/>
          <p:nvPr/>
        </p:nvSpPr>
        <p:spPr>
          <a:xfrm>
            <a:off x="497541" y="5791077"/>
            <a:ext cx="9220200" cy="663880"/>
          </a:xfrm>
          <a:prstGeom prst="rect">
            <a:avLst/>
          </a:prstGeom>
          <a:solidFill>
            <a:srgbClr val="1B3C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  Iowa Department Leadership School – May 30, 2026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6CD5C3-1573-8623-13FA-D5839F48C1F4}"/>
              </a:ext>
            </a:extLst>
          </p:cNvPr>
          <p:cNvSpPr txBox="1"/>
          <p:nvPr/>
        </p:nvSpPr>
        <p:spPr>
          <a:xfrm>
            <a:off x="1828800" y="-1996"/>
            <a:ext cx="7772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Writing Resolutions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F9C8C3-BC71-123A-85E9-9A9412E4D0EC}"/>
              </a:ext>
            </a:extLst>
          </p:cNvPr>
          <p:cNvSpPr txBox="1"/>
          <p:nvPr/>
        </p:nvSpPr>
        <p:spPr>
          <a:xfrm>
            <a:off x="1828800" y="934720"/>
            <a:ext cx="7772400" cy="32624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Class Schedule</a:t>
            </a:r>
          </a:p>
          <a:p>
            <a:pPr algn="ctr">
              <a:spcAft>
                <a:spcPts val="1200"/>
              </a:spcAft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Second Class – Critique Resolutions and Determine Topic for Next Resolution</a:t>
            </a:r>
          </a:p>
          <a:p>
            <a:pPr algn="ctr">
              <a:spcAft>
                <a:spcPts val="1200"/>
              </a:spcAft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Next Resolution – Format and Content to be Considered. Topic Will be Relevant to The American Legion</a:t>
            </a:r>
          </a:p>
        </p:txBody>
      </p:sp>
    </p:spTree>
    <p:extLst>
      <p:ext uri="{BB962C8B-B14F-4D97-AF65-F5344CB8AC3E}">
        <p14:creationId xmlns:p14="http://schemas.microsoft.com/office/powerpoint/2010/main" val="222633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>
          <a:extLst>
            <a:ext uri="{FF2B5EF4-FFF2-40B4-BE49-F238E27FC236}">
              <a16:creationId xmlns:a16="http://schemas.microsoft.com/office/drawing/2014/main" id="{41EABC87-BB2D-25AB-6474-44D266F91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Shape 224">
            <a:extLst>
              <a:ext uri="{FF2B5EF4-FFF2-40B4-BE49-F238E27FC236}">
                <a16:creationId xmlns:a16="http://schemas.microsoft.com/office/drawing/2014/main" id="{72C54804-B490-0EFD-D174-26C7E898F7E6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1875" b="21875"/>
          <a:stretch/>
        </p:blipFill>
        <p:spPr>
          <a:prstGeom prst="rect">
            <a:avLst/>
          </a:prstGeom>
          <a:noFill/>
          <a:ln>
            <a:noFill/>
          </a:ln>
        </p:spPr>
      </p:pic>
      <p:sp>
        <p:nvSpPr>
          <p:cNvPr id="214" name="Shape 214">
            <a:extLst>
              <a:ext uri="{FF2B5EF4-FFF2-40B4-BE49-F238E27FC236}">
                <a16:creationId xmlns:a16="http://schemas.microsoft.com/office/drawing/2014/main" id="{B7CF60C9-161F-4586-FB4C-04AE168E2007}"/>
              </a:ext>
            </a:extLst>
          </p:cNvPr>
          <p:cNvSpPr/>
          <p:nvPr/>
        </p:nvSpPr>
        <p:spPr>
          <a:xfrm>
            <a:off x="497541" y="10160"/>
            <a:ext cx="11190515" cy="6183086"/>
          </a:xfrm>
          <a:prstGeom prst="rect">
            <a:avLst/>
          </a:prstGeom>
          <a:solidFill>
            <a:schemeClr val="bg2">
              <a:lumMod val="20000"/>
              <a:lumOff val="80000"/>
              <a:alpha val="60000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B3456987-9911-BB7D-A3D7-DC5EDC046A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0274" y="5732784"/>
            <a:ext cx="1981817" cy="77536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F4B60FF-939A-EA77-1D76-498C89E5B195}"/>
              </a:ext>
            </a:extLst>
          </p:cNvPr>
          <p:cNvSpPr/>
          <p:nvPr/>
        </p:nvSpPr>
        <p:spPr>
          <a:xfrm>
            <a:off x="497541" y="5791077"/>
            <a:ext cx="9220200" cy="663880"/>
          </a:xfrm>
          <a:prstGeom prst="rect">
            <a:avLst/>
          </a:prstGeom>
          <a:solidFill>
            <a:srgbClr val="1B3C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  Iowa Department Leadership School – May 30, 2026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AF835A-99E8-B2F2-44F8-32F7348BCD1F}"/>
              </a:ext>
            </a:extLst>
          </p:cNvPr>
          <p:cNvSpPr txBox="1"/>
          <p:nvPr/>
        </p:nvSpPr>
        <p:spPr>
          <a:xfrm>
            <a:off x="1828800" y="-1996"/>
            <a:ext cx="7772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Writing Resolutions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DF978A-A141-2CA4-2915-48B26D6C34C0}"/>
              </a:ext>
            </a:extLst>
          </p:cNvPr>
          <p:cNvSpPr txBox="1"/>
          <p:nvPr/>
        </p:nvSpPr>
        <p:spPr>
          <a:xfrm>
            <a:off x="1828800" y="934720"/>
            <a:ext cx="7772400" cy="295465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Class Schedule</a:t>
            </a:r>
          </a:p>
          <a:p>
            <a:pPr algn="ctr">
              <a:spcAft>
                <a:spcPts val="1200"/>
              </a:spcAft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Third Class – Critique Second Resolution and Determine If Class Should Continue</a:t>
            </a:r>
          </a:p>
          <a:p>
            <a:pPr algn="ctr">
              <a:spcAft>
                <a:spcPts val="1200"/>
              </a:spcAft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If Class is to Continue, Select Topic for Next Resolution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11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Shape 20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1875" b="21875"/>
          <a:stretch/>
        </p:blipFill>
        <p:spPr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>
              <a:alpha val="58823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Shape 208"/>
          <p:cNvSpPr txBox="1"/>
          <p:nvPr/>
        </p:nvSpPr>
        <p:spPr>
          <a:xfrm>
            <a:off x="0" y="2840093"/>
            <a:ext cx="12192000" cy="83099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lang="en-ID" sz="4800" b="1" i="0" u="none" strike="noStrike" cap="none" dirty="0">
              <a:solidFill>
                <a:srgbClr val="D7203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9" name="Shape 209"/>
          <p:cNvSpPr txBox="1"/>
          <p:nvPr/>
        </p:nvSpPr>
        <p:spPr>
          <a:xfrm>
            <a:off x="0" y="3637548"/>
            <a:ext cx="12192000" cy="7098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en-ID" sz="4800" b="1" i="0" u="none" strike="noStrike" cap="none" dirty="0">
                <a:solidFill>
                  <a:srgbClr val="3F3F3F"/>
                </a:solidFill>
                <a:latin typeface="+mn-lt"/>
                <a:ea typeface="Lato"/>
                <a:cs typeface="Lato"/>
                <a:sym typeface="Lato"/>
              </a:rPr>
              <a:t>VOLUNTEERS</a:t>
            </a:r>
            <a:r>
              <a:rPr lang="en-ID" sz="3200" i="0" u="none" strike="noStrike" cap="none" dirty="0">
                <a:solidFill>
                  <a:srgbClr val="3F3F3F"/>
                </a:solidFill>
                <a:latin typeface="Montserrat" pitchFamily="2" charset="77"/>
                <a:ea typeface="Lato"/>
                <a:cs typeface="Lato"/>
                <a:sym typeface="Lato"/>
              </a:rPr>
              <a:t>?</a:t>
            </a:r>
          </a:p>
        </p:txBody>
      </p:sp>
      <p:pic>
        <p:nvPicPr>
          <p:cNvPr id="3" name="Picture 2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E13E3AF4-7835-4246-8A1E-9CA49C192B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9969" y="1393323"/>
            <a:ext cx="4552063" cy="141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46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Shape 22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1875" b="21875"/>
          <a:stretch/>
        </p:blipFill>
        <p:spPr>
          <a:prstGeom prst="rect">
            <a:avLst/>
          </a:prstGeom>
          <a:noFill/>
          <a:ln>
            <a:noFill/>
          </a:ln>
        </p:spPr>
      </p:pic>
      <p:sp>
        <p:nvSpPr>
          <p:cNvPr id="214" name="Shape 214"/>
          <p:cNvSpPr/>
          <p:nvPr/>
        </p:nvSpPr>
        <p:spPr>
          <a:xfrm>
            <a:off x="501576" y="345482"/>
            <a:ext cx="11190515" cy="6183086"/>
          </a:xfrm>
          <a:prstGeom prst="rect">
            <a:avLst/>
          </a:prstGeom>
          <a:solidFill>
            <a:schemeClr val="bg2">
              <a:lumMod val="20000"/>
              <a:lumOff val="80000"/>
              <a:alpha val="60000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A090919C-49B0-B843-BDC2-8AEA13045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0274" y="5732784"/>
            <a:ext cx="1981817" cy="77536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06F9716-3B26-264A-B00D-4B9AE4FB86C2}"/>
              </a:ext>
            </a:extLst>
          </p:cNvPr>
          <p:cNvSpPr/>
          <p:nvPr/>
        </p:nvSpPr>
        <p:spPr>
          <a:xfrm>
            <a:off x="497541" y="5791077"/>
            <a:ext cx="9220200" cy="663880"/>
          </a:xfrm>
          <a:prstGeom prst="rect">
            <a:avLst/>
          </a:prstGeom>
          <a:solidFill>
            <a:srgbClr val="1B3C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  Iowa Department Leadership School – May 30, 2026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6604F0-CE4C-EC8A-6126-52FDFA544C9D}"/>
              </a:ext>
            </a:extLst>
          </p:cNvPr>
          <p:cNvSpPr txBox="1"/>
          <p:nvPr/>
        </p:nvSpPr>
        <p:spPr>
          <a:xfrm>
            <a:off x="1828800" y="881924"/>
            <a:ext cx="7772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Writing Resolutions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1976C7-CC30-AC43-CF7F-D6A75D2CA634}"/>
              </a:ext>
            </a:extLst>
          </p:cNvPr>
          <p:cNvSpPr txBox="1"/>
          <p:nvPr/>
        </p:nvSpPr>
        <p:spPr>
          <a:xfrm>
            <a:off x="1828800" y="2976880"/>
            <a:ext cx="7772400" cy="22170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When You Hear, 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You Forget</a:t>
            </a: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When You See, You Remember</a:t>
            </a: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When You Do, You Understand</a:t>
            </a:r>
            <a:endParaRPr lang="en-US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5C1628-18AC-9717-D670-2044264B1C62}"/>
              </a:ext>
            </a:extLst>
          </p:cNvPr>
          <p:cNvSpPr txBox="1"/>
          <p:nvPr/>
        </p:nvSpPr>
        <p:spPr>
          <a:xfrm>
            <a:off x="1838960" y="1979204"/>
            <a:ext cx="7772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PNC Comer – 1987-1988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>
          <a:extLst>
            <a:ext uri="{FF2B5EF4-FFF2-40B4-BE49-F238E27FC236}">
              <a16:creationId xmlns:a16="http://schemas.microsoft.com/office/drawing/2014/main" id="{98B822EA-7018-086B-6E63-FB3BD7CE2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Shape 224">
            <a:extLst>
              <a:ext uri="{FF2B5EF4-FFF2-40B4-BE49-F238E27FC236}">
                <a16:creationId xmlns:a16="http://schemas.microsoft.com/office/drawing/2014/main" id="{3B0E1887-9505-C1BC-68C8-E5DF3847BAD0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1875" b="21875"/>
          <a:stretch/>
        </p:blipFill>
        <p:spPr>
          <a:prstGeom prst="rect">
            <a:avLst/>
          </a:prstGeom>
          <a:noFill/>
          <a:ln>
            <a:noFill/>
          </a:ln>
        </p:spPr>
      </p:pic>
      <p:sp>
        <p:nvSpPr>
          <p:cNvPr id="214" name="Shape 214">
            <a:extLst>
              <a:ext uri="{FF2B5EF4-FFF2-40B4-BE49-F238E27FC236}">
                <a16:creationId xmlns:a16="http://schemas.microsoft.com/office/drawing/2014/main" id="{3B019C4A-E1AD-42A8-BDE8-021F826466CD}"/>
              </a:ext>
            </a:extLst>
          </p:cNvPr>
          <p:cNvSpPr/>
          <p:nvPr/>
        </p:nvSpPr>
        <p:spPr>
          <a:xfrm>
            <a:off x="497541" y="10160"/>
            <a:ext cx="11190515" cy="6183086"/>
          </a:xfrm>
          <a:prstGeom prst="rect">
            <a:avLst/>
          </a:prstGeom>
          <a:solidFill>
            <a:schemeClr val="bg2">
              <a:lumMod val="20000"/>
              <a:lumOff val="80000"/>
              <a:alpha val="60000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D4C6885B-AF96-ABC8-50FE-CEFAFF6E7F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0274" y="5732784"/>
            <a:ext cx="1981817" cy="77536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797D7ED-D812-4EF8-A08E-FBFC7C8B2898}"/>
              </a:ext>
            </a:extLst>
          </p:cNvPr>
          <p:cNvSpPr/>
          <p:nvPr/>
        </p:nvSpPr>
        <p:spPr>
          <a:xfrm>
            <a:off x="497541" y="5791077"/>
            <a:ext cx="9220200" cy="663880"/>
          </a:xfrm>
          <a:prstGeom prst="rect">
            <a:avLst/>
          </a:prstGeom>
          <a:solidFill>
            <a:srgbClr val="1B3C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  Iowa Department Leadership School – May 30, 2026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D0F574-09B9-2D49-297D-E714DAE3631D}"/>
              </a:ext>
            </a:extLst>
          </p:cNvPr>
          <p:cNvSpPr txBox="1"/>
          <p:nvPr/>
        </p:nvSpPr>
        <p:spPr>
          <a:xfrm>
            <a:off x="1828800" y="881924"/>
            <a:ext cx="7772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Writing Resolutions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93B159-49D4-D904-2B0E-C914F757E25B}"/>
              </a:ext>
            </a:extLst>
          </p:cNvPr>
          <p:cNvSpPr txBox="1"/>
          <p:nvPr/>
        </p:nvSpPr>
        <p:spPr>
          <a:xfrm>
            <a:off x="1828800" y="2113280"/>
            <a:ext cx="7772400" cy="14784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Most Common Teaching Method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Lecture Course with Slides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85806D-2252-85B4-D730-C6A3628C8A0F}"/>
              </a:ext>
            </a:extLst>
          </p:cNvPr>
          <p:cNvSpPr txBox="1"/>
          <p:nvPr/>
        </p:nvSpPr>
        <p:spPr>
          <a:xfrm>
            <a:off x="1828800" y="4307840"/>
            <a:ext cx="7772400" cy="90159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When You Hear, 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You Forget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39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>
          <a:extLst>
            <a:ext uri="{FF2B5EF4-FFF2-40B4-BE49-F238E27FC236}">
              <a16:creationId xmlns:a16="http://schemas.microsoft.com/office/drawing/2014/main" id="{3EABB080-BBF0-BD79-7E31-493E8F569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Shape 224">
            <a:extLst>
              <a:ext uri="{FF2B5EF4-FFF2-40B4-BE49-F238E27FC236}">
                <a16:creationId xmlns:a16="http://schemas.microsoft.com/office/drawing/2014/main" id="{728D6D10-5123-74EF-15E1-4ACFECFEBA61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1875" b="21875"/>
          <a:stretch/>
        </p:blipFill>
        <p:spPr>
          <a:prstGeom prst="rect">
            <a:avLst/>
          </a:prstGeom>
          <a:noFill/>
          <a:ln>
            <a:noFill/>
          </a:ln>
        </p:spPr>
      </p:pic>
      <p:sp>
        <p:nvSpPr>
          <p:cNvPr id="214" name="Shape 214">
            <a:extLst>
              <a:ext uri="{FF2B5EF4-FFF2-40B4-BE49-F238E27FC236}">
                <a16:creationId xmlns:a16="http://schemas.microsoft.com/office/drawing/2014/main" id="{B9580E98-6050-BBBA-8670-FC44035A7B4C}"/>
              </a:ext>
            </a:extLst>
          </p:cNvPr>
          <p:cNvSpPr/>
          <p:nvPr/>
        </p:nvSpPr>
        <p:spPr>
          <a:xfrm>
            <a:off x="497541" y="10160"/>
            <a:ext cx="11190515" cy="6183086"/>
          </a:xfrm>
          <a:prstGeom prst="rect">
            <a:avLst/>
          </a:prstGeom>
          <a:solidFill>
            <a:schemeClr val="bg2">
              <a:lumMod val="20000"/>
              <a:lumOff val="80000"/>
              <a:alpha val="60000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66C02ECE-E2FE-B278-B9F9-C43302B0B8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0274" y="5732784"/>
            <a:ext cx="1981817" cy="77536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9FCF965-DD88-E26A-EB2C-C2C56C801CB1}"/>
              </a:ext>
            </a:extLst>
          </p:cNvPr>
          <p:cNvSpPr/>
          <p:nvPr/>
        </p:nvSpPr>
        <p:spPr>
          <a:xfrm>
            <a:off x="497541" y="5791077"/>
            <a:ext cx="9220200" cy="663880"/>
          </a:xfrm>
          <a:prstGeom prst="rect">
            <a:avLst/>
          </a:prstGeom>
          <a:solidFill>
            <a:srgbClr val="1B3C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  Iowa Department Leadership School – May 30, 2026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DCC783-878C-F52C-CAC2-2701BFB12783}"/>
              </a:ext>
            </a:extLst>
          </p:cNvPr>
          <p:cNvSpPr txBox="1"/>
          <p:nvPr/>
        </p:nvSpPr>
        <p:spPr>
          <a:xfrm>
            <a:off x="1828800" y="881924"/>
            <a:ext cx="7772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Writing Resolutions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C04D13-559D-39F1-DF88-2EC02D882E30}"/>
              </a:ext>
            </a:extLst>
          </p:cNvPr>
          <p:cNvSpPr txBox="1"/>
          <p:nvPr/>
        </p:nvSpPr>
        <p:spPr>
          <a:xfrm>
            <a:off x="1828800" y="1798320"/>
            <a:ext cx="7772400" cy="22170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Most Common Teaching Method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Lecture Course with Slides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Improve – Send Copies of Slides Home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BA8235-FC40-A8F0-433F-477C19D9F99D}"/>
              </a:ext>
            </a:extLst>
          </p:cNvPr>
          <p:cNvSpPr txBox="1"/>
          <p:nvPr/>
        </p:nvSpPr>
        <p:spPr>
          <a:xfrm>
            <a:off x="1828800" y="4307840"/>
            <a:ext cx="7772400" cy="90159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When You 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See</a:t>
            </a:r>
            <a:r>
              <a:rPr lang="en-US" sz="4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You Remember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47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>
          <a:extLst>
            <a:ext uri="{FF2B5EF4-FFF2-40B4-BE49-F238E27FC236}">
              <a16:creationId xmlns:a16="http://schemas.microsoft.com/office/drawing/2014/main" id="{F5A526A1-47FD-48AB-74F9-6A65CE0351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Shape 224">
            <a:extLst>
              <a:ext uri="{FF2B5EF4-FFF2-40B4-BE49-F238E27FC236}">
                <a16:creationId xmlns:a16="http://schemas.microsoft.com/office/drawing/2014/main" id="{16699703-BF7D-DC2A-2310-99153F807AD3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1875" b="21875"/>
          <a:stretch/>
        </p:blipFill>
        <p:spPr>
          <a:prstGeom prst="rect">
            <a:avLst/>
          </a:prstGeom>
          <a:noFill/>
          <a:ln>
            <a:noFill/>
          </a:ln>
        </p:spPr>
      </p:pic>
      <p:sp>
        <p:nvSpPr>
          <p:cNvPr id="214" name="Shape 214">
            <a:extLst>
              <a:ext uri="{FF2B5EF4-FFF2-40B4-BE49-F238E27FC236}">
                <a16:creationId xmlns:a16="http://schemas.microsoft.com/office/drawing/2014/main" id="{AAD27E0B-FDB3-AFF4-DB1A-8BD87F2F2CE4}"/>
              </a:ext>
            </a:extLst>
          </p:cNvPr>
          <p:cNvSpPr/>
          <p:nvPr/>
        </p:nvSpPr>
        <p:spPr>
          <a:xfrm>
            <a:off x="497541" y="10160"/>
            <a:ext cx="11190515" cy="6183086"/>
          </a:xfrm>
          <a:prstGeom prst="rect">
            <a:avLst/>
          </a:prstGeom>
          <a:solidFill>
            <a:schemeClr val="bg2">
              <a:lumMod val="20000"/>
              <a:lumOff val="80000"/>
              <a:alpha val="60000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26E324E6-B6CA-093A-1AE1-F5C88DC6C6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0274" y="5732784"/>
            <a:ext cx="1981817" cy="77536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B93D039-A975-3E0F-B546-A9C36657622B}"/>
              </a:ext>
            </a:extLst>
          </p:cNvPr>
          <p:cNvSpPr/>
          <p:nvPr/>
        </p:nvSpPr>
        <p:spPr>
          <a:xfrm>
            <a:off x="497541" y="5791077"/>
            <a:ext cx="9220200" cy="663880"/>
          </a:xfrm>
          <a:prstGeom prst="rect">
            <a:avLst/>
          </a:prstGeom>
          <a:solidFill>
            <a:srgbClr val="1B3C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  Iowa Department Leadership School – May 30, 2026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6C9E87-57BD-24F8-02EF-7397263ABF43}"/>
              </a:ext>
            </a:extLst>
          </p:cNvPr>
          <p:cNvSpPr txBox="1"/>
          <p:nvPr/>
        </p:nvSpPr>
        <p:spPr>
          <a:xfrm>
            <a:off x="1828800" y="881924"/>
            <a:ext cx="7772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Writing Resolutions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C0E81C-C409-510A-12BB-14581C42A79C}"/>
              </a:ext>
            </a:extLst>
          </p:cNvPr>
          <p:cNvSpPr txBox="1"/>
          <p:nvPr/>
        </p:nvSpPr>
        <p:spPr>
          <a:xfrm>
            <a:off x="1828800" y="2113280"/>
            <a:ext cx="7772400" cy="14784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Best Teaching Method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Students Write &amp; Review Resolutions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7E57D9-A400-6680-8E0D-E886CBCB5956}"/>
              </a:ext>
            </a:extLst>
          </p:cNvPr>
          <p:cNvSpPr txBox="1"/>
          <p:nvPr/>
        </p:nvSpPr>
        <p:spPr>
          <a:xfrm>
            <a:off x="1828800" y="4307840"/>
            <a:ext cx="7772400" cy="90159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When You Do, 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You Understand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79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>
          <a:extLst>
            <a:ext uri="{FF2B5EF4-FFF2-40B4-BE49-F238E27FC236}">
              <a16:creationId xmlns:a16="http://schemas.microsoft.com/office/drawing/2014/main" id="{B5472931-6C65-8342-AD18-B04EBA25AB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Shape 224">
            <a:extLst>
              <a:ext uri="{FF2B5EF4-FFF2-40B4-BE49-F238E27FC236}">
                <a16:creationId xmlns:a16="http://schemas.microsoft.com/office/drawing/2014/main" id="{795CF068-224F-457A-E659-1078DB4A257C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1875" b="21875"/>
          <a:stretch/>
        </p:blipFill>
        <p:spPr>
          <a:prstGeom prst="rect">
            <a:avLst/>
          </a:prstGeom>
          <a:noFill/>
          <a:ln>
            <a:noFill/>
          </a:ln>
        </p:spPr>
      </p:pic>
      <p:sp>
        <p:nvSpPr>
          <p:cNvPr id="214" name="Shape 214">
            <a:extLst>
              <a:ext uri="{FF2B5EF4-FFF2-40B4-BE49-F238E27FC236}">
                <a16:creationId xmlns:a16="http://schemas.microsoft.com/office/drawing/2014/main" id="{D1C59EF1-1DA1-10C3-9086-544922F6954E}"/>
              </a:ext>
            </a:extLst>
          </p:cNvPr>
          <p:cNvSpPr/>
          <p:nvPr/>
        </p:nvSpPr>
        <p:spPr>
          <a:xfrm>
            <a:off x="497541" y="10160"/>
            <a:ext cx="11190515" cy="6183086"/>
          </a:xfrm>
          <a:prstGeom prst="rect">
            <a:avLst/>
          </a:prstGeom>
          <a:solidFill>
            <a:schemeClr val="bg2">
              <a:lumMod val="20000"/>
              <a:lumOff val="80000"/>
              <a:alpha val="60000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97C2FB2C-7250-8556-BEDC-D205E1D2D8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0274" y="5732784"/>
            <a:ext cx="1981817" cy="77536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FB7A28C-20EC-220E-E785-F0EA58E5A3E5}"/>
              </a:ext>
            </a:extLst>
          </p:cNvPr>
          <p:cNvSpPr/>
          <p:nvPr/>
        </p:nvSpPr>
        <p:spPr>
          <a:xfrm>
            <a:off x="497541" y="5791077"/>
            <a:ext cx="9220200" cy="663880"/>
          </a:xfrm>
          <a:prstGeom prst="rect">
            <a:avLst/>
          </a:prstGeom>
          <a:solidFill>
            <a:srgbClr val="1B3C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  Iowa Department Leadership School – May 30, 2026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77C1FA-63AD-3635-2DEB-D88CFB2B39D7}"/>
              </a:ext>
            </a:extLst>
          </p:cNvPr>
          <p:cNvSpPr txBox="1"/>
          <p:nvPr/>
        </p:nvSpPr>
        <p:spPr>
          <a:xfrm>
            <a:off x="1828800" y="881924"/>
            <a:ext cx="7772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Writing Resolutions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C44EC1-FD2E-DAE0-1FF2-15D40DDC8583}"/>
              </a:ext>
            </a:extLst>
          </p:cNvPr>
          <p:cNvSpPr txBox="1"/>
          <p:nvPr/>
        </p:nvSpPr>
        <p:spPr>
          <a:xfrm>
            <a:off x="1828800" y="2113280"/>
            <a:ext cx="7772400" cy="14784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Time for a Class in Doing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No Time or Ability to Do That Here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4A4609-431F-EE5B-B4E0-5CCD66C09563}"/>
              </a:ext>
            </a:extLst>
          </p:cNvPr>
          <p:cNvSpPr txBox="1"/>
          <p:nvPr/>
        </p:nvSpPr>
        <p:spPr>
          <a:xfrm>
            <a:off x="1828800" y="4307840"/>
            <a:ext cx="7772400" cy="90159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Set Up Small Group Virtual Class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26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>
          <a:extLst>
            <a:ext uri="{FF2B5EF4-FFF2-40B4-BE49-F238E27FC236}">
              <a16:creationId xmlns:a16="http://schemas.microsoft.com/office/drawing/2014/main" id="{0F44EC25-8D58-5356-CAA4-9364BDE2A7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Shape 224">
            <a:extLst>
              <a:ext uri="{FF2B5EF4-FFF2-40B4-BE49-F238E27FC236}">
                <a16:creationId xmlns:a16="http://schemas.microsoft.com/office/drawing/2014/main" id="{1BE17312-D803-7153-32C4-850A8FF0CAF2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1875" b="21875"/>
          <a:stretch/>
        </p:blipFill>
        <p:spPr>
          <a:prstGeom prst="rect">
            <a:avLst/>
          </a:prstGeom>
          <a:noFill/>
          <a:ln>
            <a:noFill/>
          </a:ln>
        </p:spPr>
      </p:pic>
      <p:sp>
        <p:nvSpPr>
          <p:cNvPr id="214" name="Shape 214">
            <a:extLst>
              <a:ext uri="{FF2B5EF4-FFF2-40B4-BE49-F238E27FC236}">
                <a16:creationId xmlns:a16="http://schemas.microsoft.com/office/drawing/2014/main" id="{C9B01042-8EB3-4348-81C0-E0502681C3F5}"/>
              </a:ext>
            </a:extLst>
          </p:cNvPr>
          <p:cNvSpPr/>
          <p:nvPr/>
        </p:nvSpPr>
        <p:spPr>
          <a:xfrm>
            <a:off x="497541" y="10160"/>
            <a:ext cx="11190515" cy="6183086"/>
          </a:xfrm>
          <a:prstGeom prst="rect">
            <a:avLst/>
          </a:prstGeom>
          <a:solidFill>
            <a:schemeClr val="bg2">
              <a:lumMod val="20000"/>
              <a:lumOff val="80000"/>
              <a:alpha val="60000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2E38BF34-9D4F-8DF2-E4A5-73DA325DB7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0274" y="5732784"/>
            <a:ext cx="1981817" cy="77536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83AED54-7ECA-B648-BF50-987D3A9C65D2}"/>
              </a:ext>
            </a:extLst>
          </p:cNvPr>
          <p:cNvSpPr/>
          <p:nvPr/>
        </p:nvSpPr>
        <p:spPr>
          <a:xfrm>
            <a:off x="497541" y="5791077"/>
            <a:ext cx="9220200" cy="663880"/>
          </a:xfrm>
          <a:prstGeom prst="rect">
            <a:avLst/>
          </a:prstGeom>
          <a:solidFill>
            <a:srgbClr val="1B3C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  Iowa Department Leadership School – May 30, 2026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364886-662A-DEDE-D267-421AB25AC088}"/>
              </a:ext>
            </a:extLst>
          </p:cNvPr>
          <p:cNvSpPr txBox="1"/>
          <p:nvPr/>
        </p:nvSpPr>
        <p:spPr>
          <a:xfrm>
            <a:off x="1828800" y="881924"/>
            <a:ext cx="7772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Writing Resolutions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224516-FC71-BD3A-81FF-F33C65534E02}"/>
              </a:ext>
            </a:extLst>
          </p:cNvPr>
          <p:cNvSpPr txBox="1"/>
          <p:nvPr/>
        </p:nvSpPr>
        <p:spPr>
          <a:xfrm>
            <a:off x="1828800" y="2113280"/>
            <a:ext cx="7772400" cy="22170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Class Size – 8 to 12 Divided into Groups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 – 3 Students in Each Group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Class Will Meet Virtually</a:t>
            </a:r>
          </a:p>
        </p:txBody>
      </p:sp>
    </p:spTree>
    <p:extLst>
      <p:ext uri="{BB962C8B-B14F-4D97-AF65-F5344CB8AC3E}">
        <p14:creationId xmlns:p14="http://schemas.microsoft.com/office/powerpoint/2010/main" val="24981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>
          <a:extLst>
            <a:ext uri="{FF2B5EF4-FFF2-40B4-BE49-F238E27FC236}">
              <a16:creationId xmlns:a16="http://schemas.microsoft.com/office/drawing/2014/main" id="{9E619C10-404E-BC56-A529-2FDF73B959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Shape 224">
            <a:extLst>
              <a:ext uri="{FF2B5EF4-FFF2-40B4-BE49-F238E27FC236}">
                <a16:creationId xmlns:a16="http://schemas.microsoft.com/office/drawing/2014/main" id="{2142F402-C138-47AC-20AC-1D83D7EF93B7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1875" b="21875"/>
          <a:stretch/>
        </p:blipFill>
        <p:spPr>
          <a:prstGeom prst="rect">
            <a:avLst/>
          </a:prstGeom>
          <a:noFill/>
          <a:ln>
            <a:noFill/>
          </a:ln>
        </p:spPr>
      </p:pic>
      <p:sp>
        <p:nvSpPr>
          <p:cNvPr id="214" name="Shape 214">
            <a:extLst>
              <a:ext uri="{FF2B5EF4-FFF2-40B4-BE49-F238E27FC236}">
                <a16:creationId xmlns:a16="http://schemas.microsoft.com/office/drawing/2014/main" id="{121087DD-EB81-8736-CE1F-F4A9FBBF732D}"/>
              </a:ext>
            </a:extLst>
          </p:cNvPr>
          <p:cNvSpPr/>
          <p:nvPr/>
        </p:nvSpPr>
        <p:spPr>
          <a:xfrm>
            <a:off x="497541" y="10160"/>
            <a:ext cx="11190515" cy="6183086"/>
          </a:xfrm>
          <a:prstGeom prst="rect">
            <a:avLst/>
          </a:prstGeom>
          <a:solidFill>
            <a:schemeClr val="bg2">
              <a:lumMod val="20000"/>
              <a:lumOff val="80000"/>
              <a:alpha val="60000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AF6CF3BE-8EC4-AF57-BAAF-0B0F46888F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0274" y="5732784"/>
            <a:ext cx="1981817" cy="77536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415C320-613A-EB37-0F4F-F29E9AFEF00A}"/>
              </a:ext>
            </a:extLst>
          </p:cNvPr>
          <p:cNvSpPr/>
          <p:nvPr/>
        </p:nvSpPr>
        <p:spPr>
          <a:xfrm>
            <a:off x="497541" y="5791077"/>
            <a:ext cx="9220200" cy="663880"/>
          </a:xfrm>
          <a:prstGeom prst="rect">
            <a:avLst/>
          </a:prstGeom>
          <a:solidFill>
            <a:srgbClr val="1B3C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  Iowa Department Leadership School – May 30, 2026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9E028F-16F9-9B2C-9724-EC284E8FFED6}"/>
              </a:ext>
            </a:extLst>
          </p:cNvPr>
          <p:cNvSpPr txBox="1"/>
          <p:nvPr/>
        </p:nvSpPr>
        <p:spPr>
          <a:xfrm>
            <a:off x="1828800" y="881924"/>
            <a:ext cx="7772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Writing Resolutions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9D33A2-A340-ADE0-E175-D31078A4D78D}"/>
              </a:ext>
            </a:extLst>
          </p:cNvPr>
          <p:cNvSpPr txBox="1"/>
          <p:nvPr/>
        </p:nvSpPr>
        <p:spPr>
          <a:xfrm>
            <a:off x="1828800" y="2113280"/>
            <a:ext cx="7772400" cy="295574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Class Organization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Class Will Meet Monthly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Review Work and Receive Assignments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No Grades, Class </a:t>
            </a:r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Evaluation Only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97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>
          <a:extLst>
            <a:ext uri="{FF2B5EF4-FFF2-40B4-BE49-F238E27FC236}">
              <a16:creationId xmlns:a16="http://schemas.microsoft.com/office/drawing/2014/main" id="{33D957FC-92FB-92EC-05A3-5F34462CB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Shape 224">
            <a:extLst>
              <a:ext uri="{FF2B5EF4-FFF2-40B4-BE49-F238E27FC236}">
                <a16:creationId xmlns:a16="http://schemas.microsoft.com/office/drawing/2014/main" id="{0B7984F6-62CF-0295-6D5E-54FCAE0F91FA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1875" b="21875"/>
          <a:stretch/>
        </p:blipFill>
        <p:spPr>
          <a:prstGeom prst="rect">
            <a:avLst/>
          </a:prstGeom>
          <a:noFill/>
          <a:ln>
            <a:noFill/>
          </a:ln>
        </p:spPr>
      </p:pic>
      <p:sp>
        <p:nvSpPr>
          <p:cNvPr id="214" name="Shape 214">
            <a:extLst>
              <a:ext uri="{FF2B5EF4-FFF2-40B4-BE49-F238E27FC236}">
                <a16:creationId xmlns:a16="http://schemas.microsoft.com/office/drawing/2014/main" id="{F0B6D0B6-EEA5-8B81-2E39-021317AB7DB6}"/>
              </a:ext>
            </a:extLst>
          </p:cNvPr>
          <p:cNvSpPr/>
          <p:nvPr/>
        </p:nvSpPr>
        <p:spPr>
          <a:xfrm>
            <a:off x="497541" y="10160"/>
            <a:ext cx="11190515" cy="6183086"/>
          </a:xfrm>
          <a:prstGeom prst="rect">
            <a:avLst/>
          </a:prstGeom>
          <a:solidFill>
            <a:schemeClr val="bg2">
              <a:lumMod val="20000"/>
              <a:lumOff val="80000"/>
              <a:alpha val="60000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3EB08615-2F1D-E922-5286-E96A703EAF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0274" y="5732784"/>
            <a:ext cx="1981817" cy="77536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36A8C8F-3230-D67F-C160-BBE2165EA99A}"/>
              </a:ext>
            </a:extLst>
          </p:cNvPr>
          <p:cNvSpPr/>
          <p:nvPr/>
        </p:nvSpPr>
        <p:spPr>
          <a:xfrm>
            <a:off x="497541" y="5791077"/>
            <a:ext cx="9220200" cy="663880"/>
          </a:xfrm>
          <a:prstGeom prst="rect">
            <a:avLst/>
          </a:prstGeom>
          <a:solidFill>
            <a:srgbClr val="1B3C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  Iowa Department Leadership School – May 30, 2026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39E558-A563-2F22-C056-FC486DABBB8D}"/>
              </a:ext>
            </a:extLst>
          </p:cNvPr>
          <p:cNvSpPr txBox="1"/>
          <p:nvPr/>
        </p:nvSpPr>
        <p:spPr>
          <a:xfrm>
            <a:off x="1828800" y="-1996"/>
            <a:ext cx="7772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Writing Resolutions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1F1BE5-991D-72DC-BE11-B5B99BB6E9C9}"/>
              </a:ext>
            </a:extLst>
          </p:cNvPr>
          <p:cNvSpPr txBox="1"/>
          <p:nvPr/>
        </p:nvSpPr>
        <p:spPr>
          <a:xfrm>
            <a:off x="1828800" y="934720"/>
            <a:ext cx="7772400" cy="44627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Class Schedule</a:t>
            </a:r>
          </a:p>
          <a:p>
            <a:pPr algn="ctr">
              <a:spcAft>
                <a:spcPts val="1200"/>
              </a:spcAft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Prior to First Class - Read Resolution Presentations from Trace and Derner</a:t>
            </a:r>
          </a:p>
          <a:p>
            <a:pPr algn="ctr">
              <a:spcAft>
                <a:spcPts val="1200"/>
              </a:spcAft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First Class – Answer Questions and Decide Topic for First Resolution</a:t>
            </a:r>
          </a:p>
          <a:p>
            <a:pPr algn="ctr">
              <a:spcAft>
                <a:spcPts val="1200"/>
              </a:spcAft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First Resolution is Format Only, No Emphasis on Content – Example: Why Wile E. Coyote Should Give Up Chasing Road Runner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91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AED5E4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andmark PPT Template" id="{FF02CABF-0B71-4690-8F05-F17FAB60DF93}" vid="{1C5C509A-06BA-4B60-BCF3-8C997B1E800F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Brandmark PPT Template</Template>
  <TotalTime>9718</TotalTime>
  <Words>360</Words>
  <Application>Microsoft Office PowerPoint</Application>
  <PresentationFormat>Widescreen</PresentationFormat>
  <Paragraphs>57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Montserrat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Emery, Michele A.</dc:creator>
  <cp:lastModifiedBy>DAVID REHBEIN</cp:lastModifiedBy>
  <cp:revision>30</cp:revision>
  <cp:lastPrinted>2023-05-30T12:26:42Z</cp:lastPrinted>
  <dcterms:created xsi:type="dcterms:W3CDTF">2022-01-13T16:06:45Z</dcterms:created>
  <dcterms:modified xsi:type="dcterms:W3CDTF">2026-05-26T20:15:36Z</dcterms:modified>
</cp:coreProperties>
</file>