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354" r:id="rId4"/>
    <p:sldId id="358" r:id="rId5"/>
    <p:sldId id="355" r:id="rId6"/>
  </p:sldIdLst>
  <p:sldSz cx="12192000" cy="6858000"/>
  <p:notesSz cx="7315200" cy="96012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6E"/>
    <a:srgbClr val="D72030"/>
    <a:srgbClr val="AE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8A9D9-46C0-49B1-B302-57CCA8CB2E56}" v="633" dt="2026-05-27T15:41:58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718"/>
  </p:normalViewPr>
  <p:slideViewPr>
    <p:cSldViewPr snapToGrid="0" snapToObjects="1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HBEIN" userId="9d9f94251fb5c2e9" providerId="LiveId" clId="{2FA7635E-EAEE-4833-AE7D-432837460926}"/>
    <pc:docChg chg="custSel addSld delSld modSld sldOrd modMainMaster">
      <pc:chgData name="DAVID REHBEIN" userId="9d9f94251fb5c2e9" providerId="LiveId" clId="{2FA7635E-EAEE-4833-AE7D-432837460926}" dt="2026-05-27T15:44:23.674" v="6263" actId="20577"/>
      <pc:docMkLst>
        <pc:docMk/>
      </pc:docMkLst>
      <pc:sldChg chg="modSp mod modTransition">
        <pc:chgData name="DAVID REHBEIN" userId="9d9f94251fb5c2e9" providerId="LiveId" clId="{2FA7635E-EAEE-4833-AE7D-432837460926}" dt="2026-05-26T13:25:51.909" v="4725" actId="1076"/>
        <pc:sldMkLst>
          <pc:docMk/>
          <pc:sldMk cId="0" sldId="256"/>
        </pc:sldMkLst>
        <pc:spChg chg="mod">
          <ac:chgData name="DAVID REHBEIN" userId="9d9f94251fb5c2e9" providerId="LiveId" clId="{2FA7635E-EAEE-4833-AE7D-432837460926}" dt="2026-05-26T13:25:51.909" v="4725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DAVID REHBEIN" userId="9d9f94251fb5c2e9" providerId="LiveId" clId="{2FA7635E-EAEE-4833-AE7D-432837460926}" dt="2026-05-26T13:25:51.216" v="4724" actId="14100"/>
          <ac:spMkLst>
            <pc:docMk/>
            <pc:sldMk cId="0" sldId="256"/>
            <ac:spMk id="208" creationId="{00000000-0000-0000-0000-000000000000}"/>
          </ac:spMkLst>
        </pc:spChg>
      </pc:sldChg>
      <pc:sldChg chg="addSp delSp modSp mod modTransition setBg delAnim modAnim">
        <pc:chgData name="DAVID REHBEIN" userId="9d9f94251fb5c2e9" providerId="LiveId" clId="{2FA7635E-EAEE-4833-AE7D-432837460926}" dt="2026-05-27T15:41:38.841" v="6214" actId="255"/>
        <pc:sldMkLst>
          <pc:docMk/>
          <pc:sldMk cId="0" sldId="257"/>
        </pc:sldMkLst>
        <pc:spChg chg="mod">
          <ac:chgData name="DAVID REHBEIN" userId="9d9f94251fb5c2e9" providerId="LiveId" clId="{2FA7635E-EAEE-4833-AE7D-432837460926}" dt="2026-05-20T16:22:20.235" v="127" actId="6549"/>
          <ac:spMkLst>
            <pc:docMk/>
            <pc:sldMk cId="0" sldId="257"/>
            <ac:spMk id="15" creationId="{606F9716-3B26-264A-B00D-4B9AE4FB86C2}"/>
          </ac:spMkLst>
        </pc:spChg>
        <pc:spChg chg="del mod">
          <ac:chgData name="DAVID REHBEIN" userId="9d9f94251fb5c2e9" providerId="LiveId" clId="{2FA7635E-EAEE-4833-AE7D-432837460926}" dt="2026-05-27T14:26:02.458" v="4756" actId="478"/>
          <ac:spMkLst>
            <pc:docMk/>
            <pc:sldMk cId="0" sldId="257"/>
            <ac:spMk id="17" creationId="{996604F0-CE4C-EC8A-6126-52FDFA544C9D}"/>
          </ac:spMkLst>
        </pc:spChg>
        <pc:spChg chg="del mod">
          <ac:chgData name="DAVID REHBEIN" userId="9d9f94251fb5c2e9" providerId="LiveId" clId="{2FA7635E-EAEE-4833-AE7D-432837460926}" dt="2026-05-27T14:19:42.464" v="4726" actId="478"/>
          <ac:spMkLst>
            <pc:docMk/>
            <pc:sldMk cId="0" sldId="257"/>
            <ac:spMk id="18" creationId="{601976C7-CC30-AC43-CF7F-D6A75D2CA634}"/>
          </ac:spMkLst>
        </pc:spChg>
        <pc:spChg chg="mod">
          <ac:chgData name="DAVID REHBEIN" userId="9d9f94251fb5c2e9" providerId="LiveId" clId="{2FA7635E-EAEE-4833-AE7D-432837460926}" dt="2026-05-27T14:28:36.586" v="4770" actId="207"/>
          <ac:spMkLst>
            <pc:docMk/>
            <pc:sldMk cId="0" sldId="257"/>
            <ac:spMk id="214" creationId="{00000000-0000-0000-0000-000000000000}"/>
          </ac:spMkLst>
        </pc:spChg>
        <pc:graphicFrameChg chg="add del mod">
          <ac:chgData name="DAVID REHBEIN" userId="9d9f94251fb5c2e9" providerId="LiveId" clId="{2FA7635E-EAEE-4833-AE7D-432837460926}" dt="2026-05-27T14:42:50.926" v="4844" actId="478"/>
          <ac:graphicFrameMkLst>
            <pc:docMk/>
            <pc:sldMk cId="0" sldId="257"/>
            <ac:graphicFrameMk id="2" creationId="{BF4ACEBE-E568-03D6-C310-751FB0B81ED2}"/>
          </ac:graphicFrameMkLst>
        </pc:graphicFrameChg>
        <pc:graphicFrameChg chg="add del mod">
          <ac:chgData name="DAVID REHBEIN" userId="9d9f94251fb5c2e9" providerId="LiveId" clId="{2FA7635E-EAEE-4833-AE7D-432837460926}" dt="2026-05-27T15:10:23.741" v="5218" actId="478"/>
          <ac:graphicFrameMkLst>
            <pc:docMk/>
            <pc:sldMk cId="0" sldId="257"/>
            <ac:graphicFrameMk id="4" creationId="{5C30D805-2EE3-8B73-E9CE-EA6B757C596B}"/>
          </ac:graphicFrameMkLst>
        </pc:graphicFrameChg>
        <pc:graphicFrameChg chg="add mod">
          <ac:chgData name="DAVID REHBEIN" userId="9d9f94251fb5c2e9" providerId="LiveId" clId="{2FA7635E-EAEE-4833-AE7D-432837460926}" dt="2026-05-27T15:09:48.170" v="5217"/>
          <ac:graphicFrameMkLst>
            <pc:docMk/>
            <pc:sldMk cId="0" sldId="257"/>
            <ac:graphicFrameMk id="5" creationId="{FF42D604-B003-4F5E-B166-220A2991D02B}"/>
          </ac:graphicFrameMkLst>
        </pc:graphicFrameChg>
        <pc:graphicFrameChg chg="add del mod">
          <ac:chgData name="DAVID REHBEIN" userId="9d9f94251fb5c2e9" providerId="LiveId" clId="{2FA7635E-EAEE-4833-AE7D-432837460926}" dt="2026-05-27T15:26:21.825" v="5343" actId="478"/>
          <ac:graphicFrameMkLst>
            <pc:docMk/>
            <pc:sldMk cId="0" sldId="257"/>
            <ac:graphicFrameMk id="6" creationId="{FF42D604-B003-4F5E-B166-220A2991D02B}"/>
          </ac:graphicFrameMkLst>
        </pc:graphicFrameChg>
        <pc:graphicFrameChg chg="add mod">
          <ac:chgData name="DAVID REHBEIN" userId="9d9f94251fb5c2e9" providerId="LiveId" clId="{2FA7635E-EAEE-4833-AE7D-432837460926}" dt="2026-05-27T15:41:38.841" v="6214" actId="255"/>
          <ac:graphicFrameMkLst>
            <pc:docMk/>
            <pc:sldMk cId="0" sldId="257"/>
            <ac:graphicFrameMk id="7" creationId="{7F56DDC4-F137-3E83-39D3-095B89498C0B}"/>
          </ac:graphicFrameMkLst>
        </pc:graphicFrameChg>
      </pc:sldChg>
      <pc:sldChg chg="del modTransition">
        <pc:chgData name="DAVID REHBEIN" userId="9d9f94251fb5c2e9" providerId="LiveId" clId="{2FA7635E-EAEE-4833-AE7D-432837460926}" dt="2026-05-27T15:38:45.409" v="6202" actId="47"/>
        <pc:sldMkLst>
          <pc:docMk/>
          <pc:sldMk cId="3130465057" sldId="315"/>
        </pc:sldMkLst>
      </pc:sldChg>
      <pc:sldChg chg="addSp delSp modSp add mod modTransition setBg modAnim">
        <pc:chgData name="DAVID REHBEIN" userId="9d9f94251fb5c2e9" providerId="LiveId" clId="{2FA7635E-EAEE-4833-AE7D-432837460926}" dt="2026-05-27T15:41:58.240" v="6224" actId="255"/>
        <pc:sldMkLst>
          <pc:docMk/>
          <pc:sldMk cId="1670765958" sldId="354"/>
        </pc:sldMkLst>
        <pc:spChg chg="del mod">
          <ac:chgData name="DAVID REHBEIN" userId="9d9f94251fb5c2e9" providerId="LiveId" clId="{2FA7635E-EAEE-4833-AE7D-432837460926}" dt="2026-05-27T15:01:11.696" v="4974" actId="478"/>
          <ac:spMkLst>
            <pc:docMk/>
            <pc:sldMk cId="1670765958" sldId="354"/>
            <ac:spMk id="17" creationId="{77A0472B-8EB0-3A9E-E585-2A1C51D602F3}"/>
          </ac:spMkLst>
        </pc:spChg>
        <pc:spChg chg="del mod">
          <ac:chgData name="DAVID REHBEIN" userId="9d9f94251fb5c2e9" providerId="LiveId" clId="{2FA7635E-EAEE-4833-AE7D-432837460926}" dt="2026-05-27T15:01:08.761" v="4973" actId="478"/>
          <ac:spMkLst>
            <pc:docMk/>
            <pc:sldMk cId="1670765958" sldId="354"/>
            <ac:spMk id="18" creationId="{D8E730C7-FD89-0623-BAA3-FE25531492A2}"/>
          </ac:spMkLst>
        </pc:spChg>
        <pc:graphicFrameChg chg="add mod">
          <ac:chgData name="DAVID REHBEIN" userId="9d9f94251fb5c2e9" providerId="LiveId" clId="{2FA7635E-EAEE-4833-AE7D-432837460926}" dt="2026-05-27T15:41:58.240" v="6224" actId="255"/>
          <ac:graphicFrameMkLst>
            <pc:docMk/>
            <pc:sldMk cId="1670765958" sldId="354"/>
            <ac:graphicFrameMk id="2" creationId="{80402A2F-9E0D-0F88-D7D0-363849E38F24}"/>
          </ac:graphicFrameMkLst>
        </pc:graphicFrameChg>
      </pc:sldChg>
      <pc:sldChg chg="addSp modSp add mod modTransition modAnim">
        <pc:chgData name="DAVID REHBEIN" userId="9d9f94251fb5c2e9" providerId="LiveId" clId="{2FA7635E-EAEE-4833-AE7D-432837460926}" dt="2026-05-27T15:44:23.674" v="6263" actId="20577"/>
        <pc:sldMkLst>
          <pc:docMk/>
          <pc:sldMk cId="3161214131" sldId="355"/>
        </pc:sldMkLst>
        <pc:spChg chg="add mod">
          <ac:chgData name="DAVID REHBEIN" userId="9d9f94251fb5c2e9" providerId="LiveId" clId="{2FA7635E-EAEE-4833-AE7D-432837460926}" dt="2026-05-27T15:44:23.674" v="6263" actId="20577"/>
          <ac:spMkLst>
            <pc:docMk/>
            <pc:sldMk cId="3161214131" sldId="355"/>
            <ac:spMk id="2" creationId="{443D914A-2A28-AC93-0B79-B731035D97F8}"/>
          </ac:spMkLst>
        </pc:spChg>
        <pc:spChg chg="mod">
          <ac:chgData name="DAVID REHBEIN" userId="9d9f94251fb5c2e9" providerId="LiveId" clId="{2FA7635E-EAEE-4833-AE7D-432837460926}" dt="2026-05-27T15:35:16.720" v="5778" actId="20577"/>
          <ac:spMkLst>
            <pc:docMk/>
            <pc:sldMk cId="3161214131" sldId="355"/>
            <ac:spMk id="17" creationId="{59BE8111-D858-97F5-E719-550CFCB89823}"/>
          </ac:spMkLst>
        </pc:spChg>
        <pc:spChg chg="mod">
          <ac:chgData name="DAVID REHBEIN" userId="9d9f94251fb5c2e9" providerId="LiveId" clId="{2FA7635E-EAEE-4833-AE7D-432837460926}" dt="2026-05-27T15:38:36.291" v="6201" actId="20577"/>
          <ac:spMkLst>
            <pc:docMk/>
            <pc:sldMk cId="3161214131" sldId="355"/>
            <ac:spMk id="18" creationId="{B8C2DEB5-049C-0751-4C12-E83F77FD013F}"/>
          </ac:spMkLst>
        </pc:spChg>
      </pc:sldChg>
      <pc:sldChg chg="addSp delSp modSp add mod ord setBg">
        <pc:chgData name="DAVID REHBEIN" userId="9d9f94251fb5c2e9" providerId="LiveId" clId="{2FA7635E-EAEE-4833-AE7D-432837460926}" dt="2026-05-27T15:43:03.277" v="6225" actId="122"/>
        <pc:sldMkLst>
          <pc:docMk/>
          <pc:sldMk cId="2074153353" sldId="358"/>
        </pc:sldMkLst>
        <pc:spChg chg="add del mod">
          <ac:chgData name="DAVID REHBEIN" userId="9d9f94251fb5c2e9" providerId="LiveId" clId="{2FA7635E-EAEE-4833-AE7D-432837460926}" dt="2026-05-27T15:35:04.439" v="5747"/>
          <ac:spMkLst>
            <pc:docMk/>
            <pc:sldMk cId="2074153353" sldId="358"/>
            <ac:spMk id="2" creationId="{1431BD09-F69B-B1E4-7F90-8DD8E2713BE1}"/>
          </ac:spMkLst>
        </pc:spChg>
        <pc:spChg chg="add del mod">
          <ac:chgData name="DAVID REHBEIN" userId="9d9f94251fb5c2e9" providerId="LiveId" clId="{2FA7635E-EAEE-4833-AE7D-432837460926}" dt="2026-05-27T15:35:04.439" v="5749"/>
          <ac:spMkLst>
            <pc:docMk/>
            <pc:sldMk cId="2074153353" sldId="358"/>
            <ac:spMk id="4" creationId="{FBC2C0DF-6818-FA9E-E1DD-69C1FB8681D0}"/>
          </ac:spMkLst>
        </pc:spChg>
        <pc:spChg chg="add mod">
          <ac:chgData name="DAVID REHBEIN" userId="9d9f94251fb5c2e9" providerId="LiveId" clId="{2FA7635E-EAEE-4833-AE7D-432837460926}" dt="2026-05-27T15:43:03.277" v="6225" actId="122"/>
          <ac:spMkLst>
            <pc:docMk/>
            <pc:sldMk cId="2074153353" sldId="358"/>
            <ac:spMk id="5" creationId="{1C71FB23-D147-BFD2-06D7-EE02E9717B8B}"/>
          </ac:spMkLst>
        </pc:spChg>
        <pc:spChg chg="mod">
          <ac:chgData name="DAVID REHBEIN" userId="9d9f94251fb5c2e9" providerId="LiveId" clId="{2FA7635E-EAEE-4833-AE7D-432837460926}" dt="2026-05-27T15:29:44.892" v="5456" actId="20577"/>
          <ac:spMkLst>
            <pc:docMk/>
            <pc:sldMk cId="2074153353" sldId="358"/>
            <ac:spMk id="17" creationId="{E172A798-A70A-3619-4596-4284D882B20D}"/>
          </ac:spMkLst>
        </pc:spChg>
        <pc:spChg chg="mod">
          <ac:chgData name="DAVID REHBEIN" userId="9d9f94251fb5c2e9" providerId="LiveId" clId="{2FA7635E-EAEE-4833-AE7D-432837460926}" dt="2026-05-27T15:31:25.351" v="5562" actId="20577"/>
          <ac:spMkLst>
            <pc:docMk/>
            <pc:sldMk cId="2074153353" sldId="358"/>
            <ac:spMk id="18" creationId="{671B428C-6EEA-4A84-5EE7-CEABE64B1F1D}"/>
          </ac:spMkLst>
        </pc:spChg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2697890585" sldId="359"/>
        </pc:sldMkLst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2119239581" sldId="360"/>
        </pc:sldMkLst>
      </pc:sldChg>
      <pc:sldChg chg="modSp add del mod ord">
        <pc:chgData name="DAVID REHBEIN" userId="9d9f94251fb5c2e9" providerId="LiveId" clId="{2FA7635E-EAEE-4833-AE7D-432837460926}" dt="2026-05-27T15:36:56.718" v="6033" actId="47"/>
        <pc:sldMkLst>
          <pc:docMk/>
          <pc:sldMk cId="2920116025" sldId="361"/>
        </pc:sldMkLst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1374070286" sldId="362"/>
        </pc:sldMkLst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3500981939" sldId="363"/>
        </pc:sldMkLst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3724552259" sldId="364"/>
        </pc:sldMkLst>
      </pc:sldChg>
      <pc:sldChg chg="modSp add del mod">
        <pc:chgData name="DAVID REHBEIN" userId="9d9f94251fb5c2e9" providerId="LiveId" clId="{2FA7635E-EAEE-4833-AE7D-432837460926}" dt="2026-05-27T15:36:56.718" v="6033" actId="47"/>
        <pc:sldMkLst>
          <pc:docMk/>
          <pc:sldMk cId="4030252605" sldId="365"/>
        </pc:sldMkLst>
      </pc:sldChg>
      <pc:sldMasterChg chg="modTransition modSldLayout">
        <pc:chgData name="DAVID REHBEIN" userId="9d9f94251fb5c2e9" providerId="LiveId" clId="{2FA7635E-EAEE-4833-AE7D-432837460926}" dt="2026-05-22T14:29:35.348" v="1181"/>
        <pc:sldMasterMkLst>
          <pc:docMk/>
          <pc:sldMasterMk cId="0" sldId="2147483699"/>
        </pc:sldMasterMkLst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4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8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89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0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1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2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4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5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6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7"/>
          </pc:sldLayoutMkLst>
        </pc:sldLayoutChg>
        <pc:sldLayoutChg chg="modTransition">
          <pc:chgData name="DAVID REHBEIN" userId="9d9f94251fb5c2e9" providerId="LiveId" clId="{2FA7635E-EAEE-4833-AE7D-432837460926}" dt="2026-05-22T14:29:35.348" v="1181"/>
          <pc:sldLayoutMkLst>
            <pc:docMk/>
            <pc:sldMasterMk cId="0" sldId="2147483699"/>
            <pc:sldLayoutMk cId="0" sldId="214748369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f94251fb5c2e9/Desktop/Documents/Department/Training%20Committee/Leadership%20College/2026/Department%20of%20Iowa%20Standin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d9f94251fb5c2e9/Desktop/Documents/Department/Training%20Committee/Leadership%20College/2026/Department%20of%20Iowa%20Standin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National Membership Ranking – Department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Sheet3!$B$2:$G$2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5-4DD1-BDFA-5F4701081FF9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Sheet3!$B$3:$G$3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5-4DD1-BDFA-5F4701081FF9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Sheet3!$B$4:$G$4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5-4DD1-BDFA-5F4701081FF9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Sheet3!$B$5:$G$5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55-4DD1-BDFA-5F4701081FF9}"/>
            </c:ext>
          </c:extLst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Sheet3!$B$6:$G$6</c:f>
              <c:numCache>
                <c:formatCode>General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5-4DD1-BDFA-5F4701081FF9}"/>
            </c:ext>
          </c:extLst>
        </c:ser>
        <c:ser>
          <c:idx val="5"/>
          <c:order val="5"/>
          <c:tx>
            <c:strRef>
              <c:f>Sheet3!$A$7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Sheet3!$B$1:$G$1</c:f>
              <c:numCache>
                <c:formatCode>General</c:formatCode>
                <c:ptCount val="6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Sheet3!$B$7:$G$7</c:f>
              <c:numCache>
                <c:formatCode>General</c:formatCode>
                <c:ptCount val="6"/>
                <c:pt idx="0">
                  <c:v>20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55-4DD1-BDFA-5F4701081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211952"/>
        <c:axId val="1312110128"/>
      </c:barChart>
      <c:catAx>
        <c:axId val="21221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Goal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10128"/>
        <c:crosses val="autoZero"/>
        <c:auto val="1"/>
        <c:lblAlgn val="ctr"/>
        <c:lblOffset val="100"/>
        <c:noMultiLvlLbl val="0"/>
      </c:catAx>
      <c:valAx>
        <c:axId val="131211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Membership Ranking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1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pct5">
      <a:fgClr>
        <a:schemeClr val="l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National Membership Ranking – Department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Sheet2!$B$2:$J$2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13</c:v>
                </c:pt>
                <c:pt idx="7">
                  <c:v>16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5-49D9-ABA3-72FB2CED9F4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Sheet2!$B$3:$J$3</c:f>
              <c:numCache>
                <c:formatCode>General</c:formatCode>
                <c:ptCount val="9"/>
                <c:pt idx="0">
                  <c:v>7</c:v>
                </c:pt>
                <c:pt idx="1">
                  <c:v>9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9</c:v>
                </c:pt>
                <c:pt idx="6">
                  <c:v>12</c:v>
                </c:pt>
                <c:pt idx="7">
                  <c:v>20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5-49D9-ABA3-72FB2CED9F43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Sheet2!$B$4:$J$4</c:f>
              <c:numCache>
                <c:formatCode>General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13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5-49D9-ABA3-72FB2CED9F43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Sheet2!$B$5:$J$5</c:f>
              <c:numCache>
                <c:formatCode>General</c:formatCode>
                <c:ptCount val="9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17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5-49D9-ABA3-72FB2CED9F43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Sheet2!$B$6:$J$6</c:f>
              <c:numCache>
                <c:formatCode>General</c:formatCode>
                <c:ptCount val="9"/>
                <c:pt idx="0">
                  <c:v>12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5</c:v>
                </c:pt>
                <c:pt idx="5">
                  <c:v>8</c:v>
                </c:pt>
                <c:pt idx="6">
                  <c:v>14</c:v>
                </c:pt>
                <c:pt idx="7">
                  <c:v>18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5-49D9-ABA3-72FB2CED9F43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Sheet2!$B$1:$J$1</c:f>
              <c:numCache>
                <c:formatCode>General</c:formatCode>
                <c:ptCount val="9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cat>
          <c:val>
            <c:numRef>
              <c:f>Sheet2!$B$7:$J$7</c:f>
              <c:numCache>
                <c:formatCode>General</c:formatCode>
                <c:ptCount val="9"/>
                <c:pt idx="0">
                  <c:v>20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  <c:pt idx="6">
                  <c:v>16</c:v>
                </c:pt>
                <c:pt idx="7">
                  <c:v>22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5-49D9-ABA3-72FB2CED9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400624"/>
        <c:axId val="771401104"/>
      </c:barChart>
      <c:catAx>
        <c:axId val="771400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Goal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401104"/>
        <c:crosses val="autoZero"/>
        <c:auto val="1"/>
        <c:lblAlgn val="ctr"/>
        <c:lblOffset val="100"/>
        <c:noMultiLvlLbl val="0"/>
      </c:catAx>
      <c:valAx>
        <c:axId val="77140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Membership Standing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400624"/>
        <c:crosses val="autoZero"/>
        <c:crossBetween val="between"/>
      </c:valAx>
      <c:spPr>
        <a:pattFill prst="pct5">
          <a:fgClr>
            <a:schemeClr val="lt1"/>
          </a:fgClr>
          <a:bgClr>
            <a:schemeClr val="bg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04280A33-8A52-547D-0C05-46D04AC0D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FF9D79B6-B4D5-44BF-9219-E45ED19993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CFBDC16E-3D17-4203-26A8-78EDE5CF2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A10CB881-4847-D204-717C-921B472A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D9BB781F-2B38-1E73-58BA-9B16E438E3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717F4E9A-D537-BBA0-26EC-BE3664378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50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1C688AFF-36DB-225C-6B96-6AB7F7E7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>
            <a:extLst>
              <a:ext uri="{FF2B5EF4-FFF2-40B4-BE49-F238E27FC236}">
                <a16:creationId xmlns:a16="http://schemas.microsoft.com/office/drawing/2014/main" id="{79B199B9-477B-6E33-1B68-933485280B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wrap="square" lIns="96079" tIns="96079" rIns="96079" bIns="96079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12" name="Shape 212">
            <a:extLst>
              <a:ext uri="{FF2B5EF4-FFF2-40B4-BE49-F238E27FC236}">
                <a16:creationId xmlns:a16="http://schemas.microsoft.com/office/drawing/2014/main" id="{346661A4-AF6C-302B-13C2-BF4136287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24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5624368" y="1093788"/>
            <a:ext cx="3519632" cy="351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pic" idx="3"/>
          </p:nvPr>
        </p:nvSpPr>
        <p:spPr>
          <a:xfrm>
            <a:off x="9448833" y="2773345"/>
            <a:ext cx="1840075" cy="184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ID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ID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-81280" y="111760"/>
            <a:ext cx="12192000" cy="6858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0" y="2567031"/>
            <a:ext cx="12192000" cy="1740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Membership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ID" sz="4800" b="1" i="0" u="none" strike="noStrike" cap="none" dirty="0">
                <a:solidFill>
                  <a:srgbClr val="D72030"/>
                </a:solidFill>
                <a:latin typeface="Montserrat"/>
                <a:ea typeface="Montserrat"/>
                <a:cs typeface="Montserrat"/>
                <a:sym typeface="Montserrat"/>
              </a:rPr>
              <a:t>A Tale of Two Departments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3E3AF4-7835-4246-8A1E-9CA49C19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969" y="671869"/>
            <a:ext cx="4552063" cy="141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90919C-49B0-B843-BDC2-8AEA1304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F9716-3B26-264A-B00D-4B9AE4FB86C2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56DDC4-F137-3E83-39D3-095B89498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76862"/>
              </p:ext>
            </p:extLst>
          </p:nvPr>
        </p:nvGraphicFramePr>
        <p:xfrm>
          <a:off x="1310640" y="508000"/>
          <a:ext cx="9936480" cy="489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FE07B008-6062-0BD3-2876-0CBE74AF3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DA952578-EACF-554C-607A-2722D98262E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45FFDE70-6DE7-E3EC-6112-7C473D2627BA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8982A35-8CDE-4481-1581-DC21723B5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FC125-22C2-0A29-B2BC-265C376096E5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402A2F-9E0D-0F88-D7D0-363849E38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609709"/>
              </p:ext>
            </p:extLst>
          </p:nvPr>
        </p:nvGraphicFramePr>
        <p:xfrm>
          <a:off x="1513840" y="701039"/>
          <a:ext cx="9469120" cy="4760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07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8AB46786-DA1D-EAA0-3690-8CB55BCE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C1824BDE-6A3D-D7A2-3D38-BFA3217357C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F01890FC-FFBF-076B-262F-BC70BE82B6DD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466B341-5BC4-5E8B-BD83-4D11E3456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07934-F00C-7BEA-B021-EA8DDBD43D18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2A798-A70A-3619-4596-4284D882B20D}"/>
              </a:ext>
            </a:extLst>
          </p:cNvPr>
          <p:cNvSpPr txBox="1"/>
          <p:nvPr/>
        </p:nvSpPr>
        <p:spPr>
          <a:xfrm>
            <a:off x="1828800" y="8819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Tale of Two Departments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1B428C-6EEA-4A84-5EE7-CEABE64B1F1D}"/>
              </a:ext>
            </a:extLst>
          </p:cNvPr>
          <p:cNvSpPr txBox="1"/>
          <p:nvPr/>
        </p:nvSpPr>
        <p:spPr>
          <a:xfrm>
            <a:off x="1828800" y="1869440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Changes At the 85% Goal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1FB23-D147-BFD2-06D7-EE02E9717B8B}"/>
              </a:ext>
            </a:extLst>
          </p:cNvPr>
          <p:cNvSpPr txBox="1"/>
          <p:nvPr/>
        </p:nvSpPr>
        <p:spPr>
          <a:xfrm>
            <a:off x="1828800" y="2849880"/>
            <a:ext cx="8229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is Our Membership Program for the End of the Year?</a:t>
            </a:r>
          </a:p>
          <a:p>
            <a:pPr algn="ctr"/>
            <a:r>
              <a:rPr lang="en-US" sz="3600" dirty="0"/>
              <a:t>Other Departments Move Ahead of Iowa – What are They Doing</a:t>
            </a:r>
          </a:p>
        </p:txBody>
      </p:sp>
    </p:spTree>
    <p:extLst>
      <p:ext uri="{BB962C8B-B14F-4D97-AF65-F5344CB8AC3E}">
        <p14:creationId xmlns:p14="http://schemas.microsoft.com/office/powerpoint/2010/main" val="20741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EDDDED8-50C8-26DB-4668-5281E49BF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>
            <a:extLst>
              <a:ext uri="{FF2B5EF4-FFF2-40B4-BE49-F238E27FC236}">
                <a16:creationId xmlns:a16="http://schemas.microsoft.com/office/drawing/2014/main" id="{D5398637-0804-3D4A-87A6-7EA58215E032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214" name="Shape 214">
            <a:extLst>
              <a:ext uri="{FF2B5EF4-FFF2-40B4-BE49-F238E27FC236}">
                <a16:creationId xmlns:a16="http://schemas.microsoft.com/office/drawing/2014/main" id="{F703B215-6BB9-DAC4-F892-B2BA46B5A0A1}"/>
              </a:ext>
            </a:extLst>
          </p:cNvPr>
          <p:cNvSpPr/>
          <p:nvPr/>
        </p:nvSpPr>
        <p:spPr>
          <a:xfrm>
            <a:off x="501576" y="345482"/>
            <a:ext cx="11190515" cy="6183086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297AE69-FEC9-B7F4-FD68-9823811F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74" y="5732784"/>
            <a:ext cx="1981817" cy="7753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45477B-C4B8-2D3B-A6A6-68DEB8008303}"/>
              </a:ext>
            </a:extLst>
          </p:cNvPr>
          <p:cNvSpPr/>
          <p:nvPr/>
        </p:nvSpPr>
        <p:spPr>
          <a:xfrm>
            <a:off x="497541" y="5791077"/>
            <a:ext cx="9220200" cy="663880"/>
          </a:xfrm>
          <a:prstGeom prst="rect">
            <a:avLst/>
          </a:prstGeom>
          <a:solidFill>
            <a:srgbClr val="1B3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 Iowa Department Leadership School – May 30,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BE8111-D858-97F5-E719-550CFCB89823}"/>
              </a:ext>
            </a:extLst>
          </p:cNvPr>
          <p:cNvSpPr txBox="1"/>
          <p:nvPr/>
        </p:nvSpPr>
        <p:spPr>
          <a:xfrm>
            <a:off x="1828800" y="678724"/>
            <a:ext cx="822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Tale of Two Departments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2DEB5-049C-0751-4C12-E83F77FD013F}"/>
              </a:ext>
            </a:extLst>
          </p:cNvPr>
          <p:cNvSpPr txBox="1"/>
          <p:nvPr/>
        </p:nvSpPr>
        <p:spPr>
          <a:xfrm>
            <a:off x="1828800" y="1426464"/>
            <a:ext cx="82296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Keep Doing What We Have Been Doing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Keep Getting the Same Result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D914A-2A28-AC93-0B79-B731035D97F8}"/>
              </a:ext>
            </a:extLst>
          </p:cNvPr>
          <p:cNvSpPr txBox="1"/>
          <p:nvPr/>
        </p:nvSpPr>
        <p:spPr>
          <a:xfrm>
            <a:off x="1828800" y="3509264"/>
            <a:ext cx="82296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New Ideas for Incentive at </a:t>
            </a:r>
            <a:r>
              <a:rPr lang="en-US" sz="3600">
                <a:solidFill>
                  <a:srgbClr val="D72030"/>
                </a:solidFill>
              </a:rPr>
              <a:t>Year-End </a:t>
            </a:r>
            <a:endParaRPr lang="en-US" sz="3600" dirty="0">
              <a:solidFill>
                <a:srgbClr val="D7203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D7203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D72030"/>
                </a:solidFill>
              </a:rPr>
              <a:t>Who Can We Borrow Ideas From?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12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AED5E4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mark PPT Template" id="{FF02CABF-0B71-4690-8F05-F17FAB60DF93}" vid="{1C5C509A-06BA-4B60-BCF3-8C997B1E800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Brandmark PPT Template</Template>
  <TotalTime>9473</TotalTime>
  <Words>130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Emery, Michele A.</dc:creator>
  <cp:lastModifiedBy>DAVID REHBEIN</cp:lastModifiedBy>
  <cp:revision>30</cp:revision>
  <cp:lastPrinted>2023-05-30T12:26:42Z</cp:lastPrinted>
  <dcterms:created xsi:type="dcterms:W3CDTF">2022-01-13T16:06:45Z</dcterms:created>
  <dcterms:modified xsi:type="dcterms:W3CDTF">2026-05-27T15:44:30Z</dcterms:modified>
</cp:coreProperties>
</file>