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757" r:id="rId4"/>
  </p:sldMasterIdLst>
  <p:notesMasterIdLst>
    <p:notesMasterId r:id="rId29"/>
  </p:notesMasterIdLst>
  <p:handoutMasterIdLst>
    <p:handoutMasterId r:id="rId30"/>
  </p:handoutMasterIdLst>
  <p:sldIdLst>
    <p:sldId id="1741" r:id="rId5"/>
    <p:sldId id="1746" r:id="rId6"/>
    <p:sldId id="1747" r:id="rId7"/>
    <p:sldId id="1749" r:id="rId8"/>
    <p:sldId id="1753" r:id="rId9"/>
    <p:sldId id="1755" r:id="rId10"/>
    <p:sldId id="1756" r:id="rId11"/>
    <p:sldId id="1759" r:id="rId12"/>
    <p:sldId id="1757" r:id="rId13"/>
    <p:sldId id="1751" r:id="rId14"/>
    <p:sldId id="1774" r:id="rId15"/>
    <p:sldId id="1761" r:id="rId16"/>
    <p:sldId id="1773" r:id="rId17"/>
    <p:sldId id="1760" r:id="rId18"/>
    <p:sldId id="1772" r:id="rId19"/>
    <p:sldId id="1763" r:id="rId20"/>
    <p:sldId id="1775" r:id="rId21"/>
    <p:sldId id="1764" r:id="rId22"/>
    <p:sldId id="1765" r:id="rId23"/>
    <p:sldId id="1776" r:id="rId24"/>
    <p:sldId id="1762" r:id="rId25"/>
    <p:sldId id="1758" r:id="rId26"/>
    <p:sldId id="1770" r:id="rId27"/>
    <p:sldId id="1769" r:id="rId28"/>
  </p:sldIdLst>
  <p:sldSz cx="17340263" cy="9753600"/>
  <p:notesSz cx="7315200" cy="96012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1pPr>
    <a:lvl2pPr marL="0" marR="0" indent="45720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2pPr>
    <a:lvl3pPr marL="0" marR="0" indent="91440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3pPr>
    <a:lvl4pPr marL="0" marR="0" indent="137160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4pPr>
    <a:lvl5pPr marL="0" marR="0" indent="182880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5pPr>
    <a:lvl6pPr marL="0" marR="0" indent="228600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6pPr>
    <a:lvl7pPr marL="0" marR="0" indent="274320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7pPr>
    <a:lvl8pPr marL="0" marR="0" indent="320040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8pPr>
    <a:lvl9pPr marL="0" marR="0" indent="365760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lvl9pPr>
  </p:defaultTextStyle>
  <p:extLst>
    <p:ext uri="{521415D9-36F7-43E2-AB2F-B90AF26B5E84}">
      <p14:sectionLst xmlns:p14="http://schemas.microsoft.com/office/powerpoint/2010/main">
        <p14:section name="Default Section" id="{CE433C91-6E51-4165-B182-C4FD0E99DA8D}">
          <p14:sldIdLst>
            <p14:sldId id="1741"/>
            <p14:sldId id="1746"/>
            <p14:sldId id="1747"/>
            <p14:sldId id="1749"/>
            <p14:sldId id="1753"/>
            <p14:sldId id="1755"/>
            <p14:sldId id="1756"/>
            <p14:sldId id="1759"/>
            <p14:sldId id="1757"/>
            <p14:sldId id="1751"/>
            <p14:sldId id="1774"/>
            <p14:sldId id="1761"/>
            <p14:sldId id="1773"/>
            <p14:sldId id="1760"/>
            <p14:sldId id="1772"/>
            <p14:sldId id="1763"/>
            <p14:sldId id="1775"/>
            <p14:sldId id="1764"/>
            <p14:sldId id="1765"/>
            <p14:sldId id="1776"/>
            <p14:sldId id="1762"/>
            <p14:sldId id="1758"/>
            <p14:sldId id="1770"/>
            <p14:sldId id="1769"/>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85E8B2D-C3B3-0F6F-3666-68041730AD7E}" name="Kessel, Dean" initials="KD" userId="S::d.kessel@legion.org::cb84bf22-b8c6-4dc3-907d-fd31a20a818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1F32"/>
    <a:srgbClr val="163C6C"/>
    <a:srgbClr val="F8F8F8"/>
    <a:srgbClr val="FF7E7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254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536773"/>
              </a:solidFill>
              <a:prstDash val="solid"/>
              <a:miter lim="400000"/>
            </a:ln>
          </a:left>
          <a:right>
            <a:ln w="25400" cap="flat">
              <a:solidFill>
                <a:srgbClr val="000000"/>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536773"/>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solidFill>
            <a:schemeClr val="accent1">
              <a:lumOff val="16847"/>
            </a:schemeClr>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838383"/>
              </a:solidFill>
              <a:prstDash val="solid"/>
              <a:miter lim="400000"/>
            </a:ln>
          </a:left>
          <a:right>
            <a:ln w="12700" cap="flat">
              <a:solidFill>
                <a:srgbClr val="838383"/>
              </a:solidFill>
              <a:prstDash val="solid"/>
              <a:miter lim="400000"/>
            </a:ln>
          </a:right>
          <a:top>
            <a:ln w="12700" cap="flat">
              <a:solidFill>
                <a:srgbClr val="838383"/>
              </a:solidFill>
              <a:prstDash val="solid"/>
              <a:miter lim="400000"/>
            </a:ln>
          </a:top>
          <a:bottom>
            <a:ln w="12700" cap="flat">
              <a:solidFill>
                <a:srgbClr val="838383"/>
              </a:solidFill>
              <a:prstDash val="solid"/>
              <a:miter lim="400000"/>
            </a:ln>
          </a:bottom>
          <a:insideH>
            <a:ln w="12700" cap="flat">
              <a:solidFill>
                <a:srgbClr val="838383"/>
              </a:solidFill>
              <a:prstDash val="solid"/>
              <a:miter lim="400000"/>
            </a:ln>
          </a:insideH>
          <a:insideV>
            <a:ln w="12700" cap="flat">
              <a:solidFill>
                <a:srgbClr val="838383"/>
              </a:solidFill>
              <a:prstDash val="solid"/>
              <a:miter lim="400000"/>
            </a:ln>
          </a:insideV>
        </a:tcBdr>
        <a:fill>
          <a:noFill/>
        </a:fill>
      </a:tcStyle>
    </a:wholeTbl>
    <a:band2H>
      <a:tcTxStyle/>
      <a:tcStyle>
        <a:tcBdr/>
        <a:fill>
          <a:solidFill>
            <a:srgbClr val="EDEEEE"/>
          </a:solidFill>
        </a:fill>
      </a:tcStyle>
    </a:band2H>
    <a:firstCol>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808080"/>
              </a:solidFill>
              <a:prstDash val="solid"/>
              <a:miter lim="400000"/>
            </a:ln>
          </a:right>
          <a:top>
            <a:ln w="12700" cap="flat">
              <a:solidFill>
                <a:srgbClr val="808080"/>
              </a:solidFill>
              <a:prstDash val="solid"/>
              <a:miter lim="400000"/>
            </a:ln>
          </a:top>
          <a:bottom>
            <a:ln w="12700" cap="flat">
              <a:solidFill>
                <a:srgbClr val="808080"/>
              </a:solidFill>
              <a:prstDash val="solid"/>
              <a:miter lim="400000"/>
            </a:ln>
          </a:bottom>
          <a:insideH>
            <a:ln w="12700" cap="flat">
              <a:solidFill>
                <a:srgbClr val="808080"/>
              </a:solidFill>
              <a:prstDash val="solid"/>
              <a:miter lim="400000"/>
            </a:ln>
          </a:insideH>
          <a:insideV>
            <a:ln w="12700" cap="flat">
              <a:solidFill>
                <a:srgbClr val="808080"/>
              </a:solidFill>
              <a:prstDash val="solid"/>
              <a:miter lim="400000"/>
            </a:ln>
          </a:insideV>
        </a:tcBdr>
        <a:fill>
          <a:solidFill>
            <a:srgbClr val="88FA4F"/>
          </a:solid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chemeClr val="accent3"/>
              </a:solidFill>
              <a:prstDash val="solid"/>
              <a:miter lim="400000"/>
            </a:ln>
          </a:top>
          <a:bottom>
            <a:ln w="12700" cap="flat">
              <a:solidFill>
                <a:srgbClr val="4D4D4D"/>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4D4D4D"/>
              </a:solidFill>
              <a:prstDash val="solid"/>
              <a:miter lim="400000"/>
            </a:ln>
          </a:right>
          <a:top>
            <a:ln w="12700" cap="flat">
              <a:solidFill>
                <a:srgbClr val="4D4D4D"/>
              </a:solidFill>
              <a:prstDash val="solid"/>
              <a:miter lim="400000"/>
            </a:ln>
          </a:top>
          <a:bottom>
            <a:ln w="12700" cap="flat">
              <a:solidFill>
                <a:srgbClr val="4D4D4D"/>
              </a:solidFill>
              <a:prstDash val="solid"/>
              <a:miter lim="400000"/>
            </a:ln>
          </a:bottom>
          <a:insideH>
            <a:ln w="12700" cap="flat">
              <a:solidFill>
                <a:srgbClr val="4D4D4D"/>
              </a:solidFill>
              <a:prstDash val="solid"/>
              <a:miter lim="400000"/>
            </a:ln>
          </a:insideH>
          <a:insideV>
            <a:ln w="12700" cap="flat">
              <a:solidFill>
                <a:srgbClr val="4D4D4D"/>
              </a:solidFill>
              <a:prstDash val="solid"/>
              <a:miter lim="400000"/>
            </a:ln>
          </a:insideV>
        </a:tcBdr>
        <a:fill>
          <a:solidFill>
            <a:srgbClr val="60D937"/>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wholeTbl>
    <a:band2H>
      <a:tcTxStyle/>
      <a:tcStyle>
        <a:tcBdr/>
        <a:fill>
          <a:solidFill>
            <a:schemeClr val="accent4">
              <a:hueOff val="348544"/>
              <a:lumOff val="7139"/>
            </a:schemeClr>
          </a:solidFill>
        </a:fill>
      </a:tcStyle>
    </a:band2H>
    <a:firstCol>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8BB00"/>
          </a:solidFill>
        </a:fill>
      </a:tcStyle>
    </a:firstCol>
    <a:la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25400" cap="flat">
              <a:solidFill>
                <a:srgbClr val="F8BA00"/>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lastRow>
    <a:fir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940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464646"/>
              </a:solidFill>
              <a:prstDash val="solid"/>
              <a:miter lim="400000"/>
            </a:ln>
          </a:left>
          <a:right>
            <a:ln w="12700" cap="flat">
              <a:solidFill>
                <a:srgbClr val="464646"/>
              </a:solidFill>
              <a:prstDash val="solid"/>
              <a:miter lim="400000"/>
            </a:ln>
          </a:right>
          <a:top>
            <a:ln w="12700" cap="flat">
              <a:solidFill>
                <a:srgbClr val="464646"/>
              </a:solidFill>
              <a:prstDash val="solid"/>
              <a:miter lim="400000"/>
            </a:ln>
          </a:top>
          <a:bottom>
            <a:ln w="12700" cap="flat">
              <a:solidFill>
                <a:srgbClr val="464646"/>
              </a:solidFill>
              <a:prstDash val="solid"/>
              <a:miter lim="400000"/>
            </a:ln>
          </a:bottom>
          <a:insideH>
            <a:ln w="12700" cap="flat">
              <a:solidFill>
                <a:srgbClr val="464646"/>
              </a:solidFill>
              <a:prstDash val="solid"/>
              <a:miter lim="400000"/>
            </a:ln>
          </a:insideH>
          <a:insideV>
            <a:ln w="12700" cap="flat">
              <a:solidFill>
                <a:srgbClr val="464646"/>
              </a:solidFill>
              <a:prstDash val="solid"/>
              <a:miter lim="400000"/>
            </a:ln>
          </a:insideV>
        </a:tcBdr>
        <a:fill>
          <a:noFill/>
        </a:fill>
      </a:tcStyle>
    </a:wholeTbl>
    <a:band2H>
      <a:tcTxStyle/>
      <a:tcStyle>
        <a:tcBdr/>
        <a:fill>
          <a:solidFill>
            <a:srgbClr val="D4D5D5"/>
          </a:solidFill>
        </a:fill>
      </a:tcStyle>
    </a:band2H>
    <a:firstCol>
      <a:tcTxStyle b="on" i="off">
        <a:fontRef idx="minor">
          <a:srgbClr val="FFFFFF"/>
        </a:fontRef>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C3C3C3"/>
              </a:solidFill>
              <a:prstDash val="solid"/>
              <a:miter lim="400000"/>
            </a:ln>
          </a:top>
          <a:bottom>
            <a:ln w="12700" cap="flat">
              <a:solidFill>
                <a:srgbClr val="C3C3C3"/>
              </a:solidFill>
              <a:prstDash val="solid"/>
              <a:miter lim="400000"/>
            </a:ln>
          </a:bottom>
          <a:insideH>
            <a:ln w="12700" cap="flat">
              <a:solidFill>
                <a:srgbClr val="C3C3C3"/>
              </a:solidFill>
              <a:prstDash val="solid"/>
              <a:miter lim="400000"/>
            </a:ln>
          </a:insideH>
          <a:insideV>
            <a:ln w="12700" cap="flat">
              <a:solidFill>
                <a:srgbClr val="C3C3C3"/>
              </a:solidFill>
              <a:prstDash val="solid"/>
              <a:miter lim="400000"/>
            </a:ln>
          </a:insideV>
        </a:tcBdr>
        <a:fill>
          <a:solidFill>
            <a:srgbClr val="CB2A7B"/>
          </a:solidFill>
        </a:fill>
      </a:tcStyle>
    </a:firstCol>
    <a:lastRow>
      <a:tcTxStyle b="on" i="off">
        <a:fontRef idx="minor">
          <a:srgbClr val="000000"/>
        </a:fontRef>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25400" cap="flat">
              <a:solidFill>
                <a:srgbClr val="CB297B"/>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FFFFFF"/>
          </a:solidFill>
        </a:fill>
      </a:tcStyle>
    </a:lastRow>
    <a:firstRow>
      <a:tcTxStyle b="on" i="off">
        <a:fontRef idx="minor">
          <a:srgbClr val="FFFFFF"/>
        </a:fontRef>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991A5F"/>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wholeTbl>
    <a:band2H>
      <a:tcTxStyle/>
      <a:tcStyle>
        <a:tcBdr/>
        <a:fill>
          <a:solidFill>
            <a:srgbClr val="EDEEEE"/>
          </a:solidFill>
        </a:fill>
      </a:tcStyle>
    </a:band2H>
    <a:firstCol>
      <a:tcTxStyle b="on" i="off">
        <a:fontRef idx="minor">
          <a:srgbClr val="000000"/>
        </a:fontRef>
        <a:srgbClr val="000000"/>
      </a:tcTxStyle>
      <a:tcStyle>
        <a:tcBdr>
          <a:left>
            <a:ln w="12700" cap="flat">
              <a:solidFill>
                <a:srgbClr val="6C6C6C"/>
              </a:solidFill>
              <a:prstDash val="solid"/>
              <a:miter lim="400000"/>
            </a:ln>
          </a:left>
          <a:right>
            <a:ln w="254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6C6C6C"/>
              </a:solidFill>
              <a:prstDash val="solid"/>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6C6C6C"/>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6DCE0"/>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046"/>
    <p:restoredTop sz="96327"/>
  </p:normalViewPr>
  <p:slideViewPr>
    <p:cSldViewPr snapToGrid="0">
      <p:cViewPr varScale="1">
        <p:scale>
          <a:sx n="76" d="100"/>
          <a:sy n="76" d="100"/>
        </p:scale>
        <p:origin x="996" y="96"/>
      </p:cViewPr>
      <p:guideLst/>
    </p:cSldViewPr>
  </p:slideViewPr>
  <p:notesTextViewPr>
    <p:cViewPr>
      <p:scale>
        <a:sx n="1" d="1"/>
        <a:sy n="1" d="1"/>
      </p:scale>
      <p:origin x="0" y="0"/>
    </p:cViewPr>
  </p:notesTextViewPr>
  <p:notesViewPr>
    <p:cSldViewPr snapToGrid="0" showGuides="1">
      <p:cViewPr varScale="1">
        <p:scale>
          <a:sx n="84" d="100"/>
          <a:sy n="84" d="100"/>
        </p:scale>
        <p:origin x="382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handoutMaster" Target="handoutMasters/handoutMaster1.xml"/><Relationship Id="rId35" Type="http://schemas.microsoft.com/office/2018/10/relationships/authors" Targe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6E2E71E-D109-0347-90D2-3C87D863C18D}" type="doc">
      <dgm:prSet loTypeId="urn:microsoft.com/office/officeart/2005/8/layout/vProcess5" loCatId="" qsTypeId="urn:microsoft.com/office/officeart/2005/8/quickstyle/simple5" qsCatId="simple" csTypeId="urn:microsoft.com/office/officeart/2005/8/colors/accent1_2" csCatId="accent1" phldr="1"/>
      <dgm:spPr/>
      <dgm:t>
        <a:bodyPr/>
        <a:lstStyle/>
        <a:p>
          <a:endParaRPr lang="en-US"/>
        </a:p>
      </dgm:t>
    </dgm:pt>
    <dgm:pt modelId="{62DBE868-5D39-7D47-8500-13A116CEF415}">
      <dgm:prSet phldrT="[Text]" custT="1"/>
      <dgm:spPr>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dgm:spPr>
      <dgm:t>
        <a:bodyPr/>
        <a:lstStyle/>
        <a:p>
          <a:r>
            <a:rPr lang="en-US" sz="4000" b="1" i="0" dirty="0">
              <a:latin typeface="Avenir Next Demi Bold" panose="020B0503020202020204" pitchFamily="34" charset="0"/>
            </a:rPr>
            <a:t>A resolution’s intent should be clearly defined.</a:t>
          </a:r>
        </a:p>
      </dgm:t>
    </dgm:pt>
    <dgm:pt modelId="{D15FB64B-BBA4-664C-B93D-9ACEAB640D04}" type="parTrans" cxnId="{CF8C820F-0FD2-7B4E-8973-292C8E61ECE3}">
      <dgm:prSet/>
      <dgm:spPr/>
      <dgm:t>
        <a:bodyPr/>
        <a:lstStyle/>
        <a:p>
          <a:endParaRPr lang="en-US" b="1" i="0">
            <a:latin typeface="Avenir Next Demi Bold" panose="020B0503020202020204" pitchFamily="34" charset="0"/>
          </a:endParaRPr>
        </a:p>
      </dgm:t>
    </dgm:pt>
    <dgm:pt modelId="{C7DB8521-7088-0340-A956-F11AB42A3EEB}" type="sibTrans" cxnId="{CF8C820F-0FD2-7B4E-8973-292C8E61ECE3}">
      <dgm:prSet/>
      <dgm:spPr>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a:solidFill>
            <a:schemeClr val="accent2">
              <a:lumMod val="85000"/>
            </a:schemeClr>
          </a:solidFill>
        </a:ln>
        <a:effectLst>
          <a:outerShdw blurRad="50800" dist="38100" dir="8100000" algn="tr" rotWithShape="0">
            <a:prstClr val="black">
              <a:alpha val="40000"/>
            </a:prstClr>
          </a:outerShdw>
        </a:effectLst>
      </dgm:spPr>
      <dgm:t>
        <a:bodyPr/>
        <a:lstStyle/>
        <a:p>
          <a:endParaRPr lang="en-US" b="1" i="0">
            <a:latin typeface="Avenir Next Demi Bold" panose="020B0503020202020204" pitchFamily="34" charset="0"/>
          </a:endParaRPr>
        </a:p>
      </dgm:t>
    </dgm:pt>
    <dgm:pt modelId="{E3D02208-CCAB-6E49-9263-F2D14B8B93EF}">
      <dgm:prSet phldrT="[Text]" custT="1"/>
      <dgm:spPr>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dgm:spPr>
      <dgm:t>
        <a:bodyPr/>
        <a:lstStyle/>
        <a:p>
          <a:r>
            <a:rPr lang="en-US" sz="4000" b="1" i="0" dirty="0">
              <a:latin typeface="Avenir Next Demi Bold" panose="020B0503020202020204" pitchFamily="34" charset="0"/>
            </a:rPr>
            <a:t>A resolution should contain supporting documentation.</a:t>
          </a:r>
        </a:p>
      </dgm:t>
    </dgm:pt>
    <dgm:pt modelId="{B72950BE-BCB8-4B4C-99B8-C23AD9E20E70}" type="parTrans" cxnId="{54107D4B-D527-6C4B-814D-2CE20760C77F}">
      <dgm:prSet/>
      <dgm:spPr/>
      <dgm:t>
        <a:bodyPr/>
        <a:lstStyle/>
        <a:p>
          <a:endParaRPr lang="en-US" b="1" i="0">
            <a:latin typeface="Avenir Next Demi Bold" panose="020B0503020202020204" pitchFamily="34" charset="0"/>
          </a:endParaRPr>
        </a:p>
      </dgm:t>
    </dgm:pt>
    <dgm:pt modelId="{82873437-A530-7B4F-94BF-729E671391AA}" type="sibTrans" cxnId="{54107D4B-D527-6C4B-814D-2CE20760C77F}">
      <dgm:prSet/>
      <dgm:spPr>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a:solidFill>
            <a:schemeClr val="accent2">
              <a:lumMod val="85000"/>
            </a:schemeClr>
          </a:solidFill>
        </a:ln>
        <a:effectLst>
          <a:outerShdw blurRad="50800" dist="38100" dir="8100000" algn="tr" rotWithShape="0">
            <a:prstClr val="black">
              <a:alpha val="40000"/>
            </a:prstClr>
          </a:outerShdw>
        </a:effectLst>
      </dgm:spPr>
      <dgm:t>
        <a:bodyPr/>
        <a:lstStyle/>
        <a:p>
          <a:endParaRPr lang="en-US" b="1" i="0">
            <a:latin typeface="Avenir Next Demi Bold" panose="020B0503020202020204" pitchFamily="34" charset="0"/>
          </a:endParaRPr>
        </a:p>
      </dgm:t>
    </dgm:pt>
    <dgm:pt modelId="{0D5D0371-C9A8-914C-9AA7-06E7A4B01675}">
      <dgm:prSet phldrT="[Text]" custT="1"/>
      <dgm:spPr>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dgm:spPr>
      <dgm:t>
        <a:bodyPr/>
        <a:lstStyle/>
        <a:p>
          <a:r>
            <a:rPr lang="en-US" sz="4000" b="1" i="0" dirty="0">
              <a:latin typeface="Avenir Next Demi Bold" panose="020B0503020202020204" pitchFamily="34" charset="0"/>
            </a:rPr>
            <a:t>A resolution should be free of errors of fact and law.</a:t>
          </a:r>
        </a:p>
      </dgm:t>
    </dgm:pt>
    <dgm:pt modelId="{57E49231-F478-904B-8078-CAC8C6AE3FF6}" type="parTrans" cxnId="{11E256CC-D009-2F4F-84D3-99274CB9CD0F}">
      <dgm:prSet/>
      <dgm:spPr/>
      <dgm:t>
        <a:bodyPr/>
        <a:lstStyle/>
        <a:p>
          <a:endParaRPr lang="en-US" b="1" i="0">
            <a:latin typeface="Avenir Next Demi Bold" panose="020B0503020202020204" pitchFamily="34" charset="0"/>
          </a:endParaRPr>
        </a:p>
      </dgm:t>
    </dgm:pt>
    <dgm:pt modelId="{C075C4DA-553E-D749-AEFD-5E9DDEE44ED0}" type="sibTrans" cxnId="{11E256CC-D009-2F4F-84D3-99274CB9CD0F}">
      <dgm:prSet/>
      <dgm:spPr>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a:solidFill>
            <a:schemeClr val="accent2">
              <a:lumMod val="85000"/>
              <a:alpha val="90000"/>
            </a:schemeClr>
          </a:solidFill>
        </a:ln>
        <a:effectLst>
          <a:outerShdw blurRad="50800" dist="38100" dir="8100000" algn="tr" rotWithShape="0">
            <a:prstClr val="black">
              <a:alpha val="40000"/>
            </a:prstClr>
          </a:outerShdw>
        </a:effectLst>
      </dgm:spPr>
      <dgm:t>
        <a:bodyPr/>
        <a:lstStyle/>
        <a:p>
          <a:endParaRPr lang="en-US" b="1" i="0">
            <a:latin typeface="Avenir Next Demi Bold" panose="020B0503020202020204" pitchFamily="34" charset="0"/>
          </a:endParaRPr>
        </a:p>
      </dgm:t>
    </dgm:pt>
    <dgm:pt modelId="{A30E6CF7-EB9D-E54D-B4E7-2D0BECE507E4}" type="pres">
      <dgm:prSet presAssocID="{46E2E71E-D109-0347-90D2-3C87D863C18D}" presName="outerComposite" presStyleCnt="0">
        <dgm:presLayoutVars>
          <dgm:chMax val="5"/>
          <dgm:dir/>
          <dgm:resizeHandles val="exact"/>
        </dgm:presLayoutVars>
      </dgm:prSet>
      <dgm:spPr/>
    </dgm:pt>
    <dgm:pt modelId="{1B24175E-A47C-DE4C-9D07-0E55625E9E78}" type="pres">
      <dgm:prSet presAssocID="{46E2E71E-D109-0347-90D2-3C87D863C18D}" presName="dummyMaxCanvas" presStyleCnt="0">
        <dgm:presLayoutVars/>
      </dgm:prSet>
      <dgm:spPr/>
    </dgm:pt>
    <dgm:pt modelId="{A611AD95-8DC5-BA4F-8B92-8AED63803C67}" type="pres">
      <dgm:prSet presAssocID="{46E2E71E-D109-0347-90D2-3C87D863C18D}" presName="ThreeNodes_1" presStyleLbl="node1" presStyleIdx="0" presStyleCnt="3">
        <dgm:presLayoutVars>
          <dgm:bulletEnabled val="1"/>
        </dgm:presLayoutVars>
      </dgm:prSet>
      <dgm:spPr>
        <a:prstGeom prst="rect">
          <a:avLst/>
        </a:prstGeom>
      </dgm:spPr>
    </dgm:pt>
    <dgm:pt modelId="{2BEF36E5-CE71-7442-AA5B-3F4609D349EA}" type="pres">
      <dgm:prSet presAssocID="{46E2E71E-D109-0347-90D2-3C87D863C18D}" presName="ThreeNodes_2" presStyleLbl="node1" presStyleIdx="1" presStyleCnt="3">
        <dgm:presLayoutVars>
          <dgm:bulletEnabled val="1"/>
        </dgm:presLayoutVars>
      </dgm:prSet>
      <dgm:spPr>
        <a:prstGeom prst="rect">
          <a:avLst/>
        </a:prstGeom>
      </dgm:spPr>
    </dgm:pt>
    <dgm:pt modelId="{29DBFE4E-F7AA-4740-B1B7-8B20D11F4DC1}" type="pres">
      <dgm:prSet presAssocID="{46E2E71E-D109-0347-90D2-3C87D863C18D}" presName="ThreeNodes_3" presStyleLbl="node1" presStyleIdx="2" presStyleCnt="3">
        <dgm:presLayoutVars>
          <dgm:bulletEnabled val="1"/>
        </dgm:presLayoutVars>
      </dgm:prSet>
      <dgm:spPr>
        <a:prstGeom prst="rect">
          <a:avLst/>
        </a:prstGeom>
      </dgm:spPr>
    </dgm:pt>
    <dgm:pt modelId="{10AA695C-F644-DC46-B051-5400DEEB277C}" type="pres">
      <dgm:prSet presAssocID="{46E2E71E-D109-0347-90D2-3C87D863C18D}" presName="ThreeConn_1-2" presStyleLbl="fgAccFollowNode1" presStyleIdx="0" presStyleCnt="2">
        <dgm:presLayoutVars>
          <dgm:bulletEnabled val="1"/>
        </dgm:presLayoutVars>
      </dgm:prSet>
      <dgm:spPr/>
    </dgm:pt>
    <dgm:pt modelId="{6C8B4FCC-1154-F249-8416-C1313F6CE8FF}" type="pres">
      <dgm:prSet presAssocID="{46E2E71E-D109-0347-90D2-3C87D863C18D}" presName="ThreeConn_2-3" presStyleLbl="fgAccFollowNode1" presStyleIdx="1" presStyleCnt="2">
        <dgm:presLayoutVars>
          <dgm:bulletEnabled val="1"/>
        </dgm:presLayoutVars>
      </dgm:prSet>
      <dgm:spPr/>
    </dgm:pt>
    <dgm:pt modelId="{89A0A1E2-C522-AF45-A992-AF8D7C13528B}" type="pres">
      <dgm:prSet presAssocID="{46E2E71E-D109-0347-90D2-3C87D863C18D}" presName="ThreeNodes_1_text" presStyleLbl="node1" presStyleIdx="2" presStyleCnt="3">
        <dgm:presLayoutVars>
          <dgm:bulletEnabled val="1"/>
        </dgm:presLayoutVars>
      </dgm:prSet>
      <dgm:spPr/>
    </dgm:pt>
    <dgm:pt modelId="{8F1EC26C-1795-154E-8A94-35C77F2049C0}" type="pres">
      <dgm:prSet presAssocID="{46E2E71E-D109-0347-90D2-3C87D863C18D}" presName="ThreeNodes_2_text" presStyleLbl="node1" presStyleIdx="2" presStyleCnt="3">
        <dgm:presLayoutVars>
          <dgm:bulletEnabled val="1"/>
        </dgm:presLayoutVars>
      </dgm:prSet>
      <dgm:spPr/>
    </dgm:pt>
    <dgm:pt modelId="{96F6FB10-3B9D-2741-8D0F-8E6A73397CDD}" type="pres">
      <dgm:prSet presAssocID="{46E2E71E-D109-0347-90D2-3C87D863C18D}" presName="ThreeNodes_3_text" presStyleLbl="node1" presStyleIdx="2" presStyleCnt="3">
        <dgm:presLayoutVars>
          <dgm:bulletEnabled val="1"/>
        </dgm:presLayoutVars>
      </dgm:prSet>
      <dgm:spPr/>
    </dgm:pt>
  </dgm:ptLst>
  <dgm:cxnLst>
    <dgm:cxn modelId="{CF8C820F-0FD2-7B4E-8973-292C8E61ECE3}" srcId="{46E2E71E-D109-0347-90D2-3C87D863C18D}" destId="{62DBE868-5D39-7D47-8500-13A116CEF415}" srcOrd="0" destOrd="0" parTransId="{D15FB64B-BBA4-664C-B93D-9ACEAB640D04}" sibTransId="{C7DB8521-7088-0340-A956-F11AB42A3EEB}"/>
    <dgm:cxn modelId="{656D8714-9E6C-434A-91E0-8AD15995A87C}" type="presOf" srcId="{0D5D0371-C9A8-914C-9AA7-06E7A4B01675}" destId="{96F6FB10-3B9D-2741-8D0F-8E6A73397CDD}" srcOrd="1" destOrd="0" presId="urn:microsoft.com/office/officeart/2005/8/layout/vProcess5"/>
    <dgm:cxn modelId="{D5D9A326-95B2-2C4F-A486-5C9A470B105F}" type="presOf" srcId="{0D5D0371-C9A8-914C-9AA7-06E7A4B01675}" destId="{29DBFE4E-F7AA-4740-B1B7-8B20D11F4DC1}" srcOrd="0" destOrd="0" presId="urn:microsoft.com/office/officeart/2005/8/layout/vProcess5"/>
    <dgm:cxn modelId="{A533C143-30C8-B943-AB8C-F18430BF3759}" type="presOf" srcId="{62DBE868-5D39-7D47-8500-13A116CEF415}" destId="{A611AD95-8DC5-BA4F-8B92-8AED63803C67}" srcOrd="0" destOrd="0" presId="urn:microsoft.com/office/officeart/2005/8/layout/vProcess5"/>
    <dgm:cxn modelId="{74F0F667-2993-7149-8D17-8531918FF224}" type="presOf" srcId="{C7DB8521-7088-0340-A956-F11AB42A3EEB}" destId="{10AA695C-F644-DC46-B051-5400DEEB277C}" srcOrd="0" destOrd="0" presId="urn:microsoft.com/office/officeart/2005/8/layout/vProcess5"/>
    <dgm:cxn modelId="{54107D4B-D527-6C4B-814D-2CE20760C77F}" srcId="{46E2E71E-D109-0347-90D2-3C87D863C18D}" destId="{E3D02208-CCAB-6E49-9263-F2D14B8B93EF}" srcOrd="1" destOrd="0" parTransId="{B72950BE-BCB8-4B4C-99B8-C23AD9E20E70}" sibTransId="{82873437-A530-7B4F-94BF-729E671391AA}"/>
    <dgm:cxn modelId="{7DC7824D-0E61-9E46-B51F-B19478B53EC5}" type="presOf" srcId="{46E2E71E-D109-0347-90D2-3C87D863C18D}" destId="{A30E6CF7-EB9D-E54D-B4E7-2D0BECE507E4}" srcOrd="0" destOrd="0" presId="urn:microsoft.com/office/officeart/2005/8/layout/vProcess5"/>
    <dgm:cxn modelId="{7669856F-558C-8145-886F-FA1BB0B937FB}" type="presOf" srcId="{E3D02208-CCAB-6E49-9263-F2D14B8B93EF}" destId="{8F1EC26C-1795-154E-8A94-35C77F2049C0}" srcOrd="1" destOrd="0" presId="urn:microsoft.com/office/officeart/2005/8/layout/vProcess5"/>
    <dgm:cxn modelId="{AFCB2C7A-02C6-8443-B075-49E708EFA193}" type="presOf" srcId="{82873437-A530-7B4F-94BF-729E671391AA}" destId="{6C8B4FCC-1154-F249-8416-C1313F6CE8FF}" srcOrd="0" destOrd="0" presId="urn:microsoft.com/office/officeart/2005/8/layout/vProcess5"/>
    <dgm:cxn modelId="{7ADC2499-3C82-1D4F-98D1-2333A477229A}" type="presOf" srcId="{62DBE868-5D39-7D47-8500-13A116CEF415}" destId="{89A0A1E2-C522-AF45-A992-AF8D7C13528B}" srcOrd="1" destOrd="0" presId="urn:microsoft.com/office/officeart/2005/8/layout/vProcess5"/>
    <dgm:cxn modelId="{7C5D6FB4-F3BB-334C-A11F-0725A201BBD4}" type="presOf" srcId="{E3D02208-CCAB-6E49-9263-F2D14B8B93EF}" destId="{2BEF36E5-CE71-7442-AA5B-3F4609D349EA}" srcOrd="0" destOrd="0" presId="urn:microsoft.com/office/officeart/2005/8/layout/vProcess5"/>
    <dgm:cxn modelId="{11E256CC-D009-2F4F-84D3-99274CB9CD0F}" srcId="{46E2E71E-D109-0347-90D2-3C87D863C18D}" destId="{0D5D0371-C9A8-914C-9AA7-06E7A4B01675}" srcOrd="2" destOrd="0" parTransId="{57E49231-F478-904B-8078-CAC8C6AE3FF6}" sibTransId="{C075C4DA-553E-D749-AEFD-5E9DDEE44ED0}"/>
    <dgm:cxn modelId="{9AD4E601-B2D2-6243-B60B-E9E3244AD602}" type="presParOf" srcId="{A30E6CF7-EB9D-E54D-B4E7-2D0BECE507E4}" destId="{1B24175E-A47C-DE4C-9D07-0E55625E9E78}" srcOrd="0" destOrd="0" presId="urn:microsoft.com/office/officeart/2005/8/layout/vProcess5"/>
    <dgm:cxn modelId="{027FA02B-FE54-9E44-8B9F-BA80E30E4EA5}" type="presParOf" srcId="{A30E6CF7-EB9D-E54D-B4E7-2D0BECE507E4}" destId="{A611AD95-8DC5-BA4F-8B92-8AED63803C67}" srcOrd="1" destOrd="0" presId="urn:microsoft.com/office/officeart/2005/8/layout/vProcess5"/>
    <dgm:cxn modelId="{AE876E72-697D-2646-93C8-5138E2443457}" type="presParOf" srcId="{A30E6CF7-EB9D-E54D-B4E7-2D0BECE507E4}" destId="{2BEF36E5-CE71-7442-AA5B-3F4609D349EA}" srcOrd="2" destOrd="0" presId="urn:microsoft.com/office/officeart/2005/8/layout/vProcess5"/>
    <dgm:cxn modelId="{9797191D-E4D6-6C4D-BDB0-81FE05AD9F52}" type="presParOf" srcId="{A30E6CF7-EB9D-E54D-B4E7-2D0BECE507E4}" destId="{29DBFE4E-F7AA-4740-B1B7-8B20D11F4DC1}" srcOrd="3" destOrd="0" presId="urn:microsoft.com/office/officeart/2005/8/layout/vProcess5"/>
    <dgm:cxn modelId="{B4554891-259A-8D4C-84B1-C38691EDB5C8}" type="presParOf" srcId="{A30E6CF7-EB9D-E54D-B4E7-2D0BECE507E4}" destId="{10AA695C-F644-DC46-B051-5400DEEB277C}" srcOrd="4" destOrd="0" presId="urn:microsoft.com/office/officeart/2005/8/layout/vProcess5"/>
    <dgm:cxn modelId="{F7782853-B71D-9A40-9E09-A8D10503638E}" type="presParOf" srcId="{A30E6CF7-EB9D-E54D-B4E7-2D0BECE507E4}" destId="{6C8B4FCC-1154-F249-8416-C1313F6CE8FF}" srcOrd="5" destOrd="0" presId="urn:microsoft.com/office/officeart/2005/8/layout/vProcess5"/>
    <dgm:cxn modelId="{22EFF6B2-8865-5A40-8B21-47264F6BF978}" type="presParOf" srcId="{A30E6CF7-EB9D-E54D-B4E7-2D0BECE507E4}" destId="{89A0A1E2-C522-AF45-A992-AF8D7C13528B}" srcOrd="6" destOrd="0" presId="urn:microsoft.com/office/officeart/2005/8/layout/vProcess5"/>
    <dgm:cxn modelId="{3EBECB98-3C1E-9F4E-8A5A-8D220F779899}" type="presParOf" srcId="{A30E6CF7-EB9D-E54D-B4E7-2D0BECE507E4}" destId="{8F1EC26C-1795-154E-8A94-35C77F2049C0}" srcOrd="7" destOrd="0" presId="urn:microsoft.com/office/officeart/2005/8/layout/vProcess5"/>
    <dgm:cxn modelId="{78E08033-4C53-0048-B75F-EA3EC5423056}" type="presParOf" srcId="{A30E6CF7-EB9D-E54D-B4E7-2D0BECE507E4}" destId="{96F6FB10-3B9D-2741-8D0F-8E6A73397CDD}"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6E2E71E-D109-0347-90D2-3C87D863C18D}" type="doc">
      <dgm:prSet loTypeId="urn:microsoft.com/office/officeart/2005/8/layout/vProcess5" loCatId="" qsTypeId="urn:microsoft.com/office/officeart/2005/8/quickstyle/simple5" qsCatId="simple" csTypeId="urn:microsoft.com/office/officeart/2005/8/colors/accent1_2" csCatId="accent1" phldr="1"/>
      <dgm:spPr/>
      <dgm:t>
        <a:bodyPr/>
        <a:lstStyle/>
        <a:p>
          <a:endParaRPr lang="en-US"/>
        </a:p>
      </dgm:t>
    </dgm:pt>
    <dgm:pt modelId="{62DBE868-5D39-7D47-8500-13A116CEF415}">
      <dgm:prSet phldrT="[Text]" custT="1"/>
      <dgm:spPr>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dgm:spPr>
      <dgm:t>
        <a:bodyPr/>
        <a:lstStyle/>
        <a:p>
          <a:r>
            <a:rPr lang="en-US" sz="4000" b="1" i="0" dirty="0">
              <a:latin typeface="Avenir Next Demi Bold" panose="020B0503020202020204" pitchFamily="34" charset="0"/>
            </a:rPr>
            <a:t>A resolution should have material relevance to the purposes and programs of The American Legion.</a:t>
          </a:r>
        </a:p>
      </dgm:t>
    </dgm:pt>
    <dgm:pt modelId="{D15FB64B-BBA4-664C-B93D-9ACEAB640D04}" type="parTrans" cxnId="{CF8C820F-0FD2-7B4E-8973-292C8E61ECE3}">
      <dgm:prSet/>
      <dgm:spPr/>
      <dgm:t>
        <a:bodyPr/>
        <a:lstStyle/>
        <a:p>
          <a:endParaRPr lang="en-US" b="1" i="0">
            <a:latin typeface="Avenir Next Demi Bold" panose="020B0503020202020204" pitchFamily="34" charset="0"/>
          </a:endParaRPr>
        </a:p>
      </dgm:t>
    </dgm:pt>
    <dgm:pt modelId="{C7DB8521-7088-0340-A956-F11AB42A3EEB}" type="sibTrans" cxnId="{CF8C820F-0FD2-7B4E-8973-292C8E61ECE3}">
      <dgm:prSet/>
      <dgm:spPr>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a:solidFill>
            <a:schemeClr val="accent2">
              <a:lumMod val="85000"/>
            </a:schemeClr>
          </a:solidFill>
        </a:ln>
        <a:effectLst>
          <a:outerShdw blurRad="50800" dist="38100" dir="8100000" algn="tr" rotWithShape="0">
            <a:prstClr val="black">
              <a:alpha val="40000"/>
            </a:prstClr>
          </a:outerShdw>
        </a:effectLst>
      </dgm:spPr>
      <dgm:t>
        <a:bodyPr/>
        <a:lstStyle/>
        <a:p>
          <a:endParaRPr lang="en-US" b="1" i="0">
            <a:latin typeface="Avenir Next Demi Bold" panose="020B0503020202020204" pitchFamily="34" charset="0"/>
          </a:endParaRPr>
        </a:p>
      </dgm:t>
    </dgm:pt>
    <dgm:pt modelId="{E3D02208-CCAB-6E49-9263-F2D14B8B93EF}">
      <dgm:prSet phldrT="[Text]" custT="1"/>
      <dgm:spPr>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dgm:spPr>
      <dgm:t>
        <a:bodyPr/>
        <a:lstStyle/>
        <a:p>
          <a:r>
            <a:rPr lang="en-US" sz="4000" b="1" i="0" dirty="0">
              <a:latin typeface="Avenir Next Demi Bold" panose="020B0503020202020204" pitchFamily="34" charset="0"/>
            </a:rPr>
            <a:t>A resolution should only deal with one subject.</a:t>
          </a:r>
        </a:p>
      </dgm:t>
    </dgm:pt>
    <dgm:pt modelId="{B72950BE-BCB8-4B4C-99B8-C23AD9E20E70}" type="parTrans" cxnId="{54107D4B-D527-6C4B-814D-2CE20760C77F}">
      <dgm:prSet/>
      <dgm:spPr/>
      <dgm:t>
        <a:bodyPr/>
        <a:lstStyle/>
        <a:p>
          <a:endParaRPr lang="en-US" b="1" i="0">
            <a:latin typeface="Avenir Next Demi Bold" panose="020B0503020202020204" pitchFamily="34" charset="0"/>
          </a:endParaRPr>
        </a:p>
      </dgm:t>
    </dgm:pt>
    <dgm:pt modelId="{82873437-A530-7B4F-94BF-729E671391AA}" type="sibTrans" cxnId="{54107D4B-D527-6C4B-814D-2CE20760C77F}">
      <dgm:prSet/>
      <dgm:spPr>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a:solidFill>
            <a:schemeClr val="accent2">
              <a:lumMod val="85000"/>
            </a:schemeClr>
          </a:solidFill>
        </a:ln>
        <a:effectLst>
          <a:outerShdw blurRad="50800" dist="38100" dir="8100000" algn="tr" rotWithShape="0">
            <a:prstClr val="black">
              <a:alpha val="40000"/>
            </a:prstClr>
          </a:outerShdw>
        </a:effectLst>
      </dgm:spPr>
      <dgm:t>
        <a:bodyPr/>
        <a:lstStyle/>
        <a:p>
          <a:endParaRPr lang="en-US" b="1" i="0">
            <a:latin typeface="Avenir Next Demi Bold" panose="020B0503020202020204" pitchFamily="34" charset="0"/>
          </a:endParaRPr>
        </a:p>
      </dgm:t>
    </dgm:pt>
    <dgm:pt modelId="{0D5D0371-C9A8-914C-9AA7-06E7A4B01675}">
      <dgm:prSet phldrT="[Text]" custT="1"/>
      <dgm:spPr>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dgm:spPr>
      <dgm:t>
        <a:bodyPr/>
        <a:lstStyle/>
        <a:p>
          <a:r>
            <a:rPr lang="en-US" sz="4000" b="1" i="0" dirty="0">
              <a:latin typeface="Avenir Next Demi Bold" panose="020B0503020202020204" pitchFamily="34" charset="0"/>
            </a:rPr>
            <a:t>Resolutions should be written with thought and care.</a:t>
          </a:r>
        </a:p>
      </dgm:t>
    </dgm:pt>
    <dgm:pt modelId="{57E49231-F478-904B-8078-CAC8C6AE3FF6}" type="parTrans" cxnId="{11E256CC-D009-2F4F-84D3-99274CB9CD0F}">
      <dgm:prSet/>
      <dgm:spPr/>
      <dgm:t>
        <a:bodyPr/>
        <a:lstStyle/>
        <a:p>
          <a:endParaRPr lang="en-US" b="1" i="0">
            <a:latin typeface="Avenir Next Demi Bold" panose="020B0503020202020204" pitchFamily="34" charset="0"/>
          </a:endParaRPr>
        </a:p>
      </dgm:t>
    </dgm:pt>
    <dgm:pt modelId="{C075C4DA-553E-D749-AEFD-5E9DDEE44ED0}" type="sibTrans" cxnId="{11E256CC-D009-2F4F-84D3-99274CB9CD0F}">
      <dgm:prSet/>
      <dgm:spPr>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a:solidFill>
            <a:schemeClr val="accent2">
              <a:lumMod val="85000"/>
              <a:alpha val="90000"/>
            </a:schemeClr>
          </a:solidFill>
        </a:ln>
        <a:effectLst>
          <a:outerShdw blurRad="50800" dist="38100" dir="8100000" algn="tr" rotWithShape="0">
            <a:prstClr val="black">
              <a:alpha val="40000"/>
            </a:prstClr>
          </a:outerShdw>
        </a:effectLst>
      </dgm:spPr>
      <dgm:t>
        <a:bodyPr/>
        <a:lstStyle/>
        <a:p>
          <a:endParaRPr lang="en-US" b="1" i="0">
            <a:latin typeface="Avenir Next Demi Bold" panose="020B0503020202020204" pitchFamily="34" charset="0"/>
          </a:endParaRPr>
        </a:p>
      </dgm:t>
    </dgm:pt>
    <dgm:pt modelId="{A30E6CF7-EB9D-E54D-B4E7-2D0BECE507E4}" type="pres">
      <dgm:prSet presAssocID="{46E2E71E-D109-0347-90D2-3C87D863C18D}" presName="outerComposite" presStyleCnt="0">
        <dgm:presLayoutVars>
          <dgm:chMax val="5"/>
          <dgm:dir/>
          <dgm:resizeHandles val="exact"/>
        </dgm:presLayoutVars>
      </dgm:prSet>
      <dgm:spPr/>
    </dgm:pt>
    <dgm:pt modelId="{1B24175E-A47C-DE4C-9D07-0E55625E9E78}" type="pres">
      <dgm:prSet presAssocID="{46E2E71E-D109-0347-90D2-3C87D863C18D}" presName="dummyMaxCanvas" presStyleCnt="0">
        <dgm:presLayoutVars/>
      </dgm:prSet>
      <dgm:spPr/>
    </dgm:pt>
    <dgm:pt modelId="{A611AD95-8DC5-BA4F-8B92-8AED63803C67}" type="pres">
      <dgm:prSet presAssocID="{46E2E71E-D109-0347-90D2-3C87D863C18D}" presName="ThreeNodes_1" presStyleLbl="node1" presStyleIdx="0" presStyleCnt="3">
        <dgm:presLayoutVars>
          <dgm:bulletEnabled val="1"/>
        </dgm:presLayoutVars>
      </dgm:prSet>
      <dgm:spPr>
        <a:prstGeom prst="rect">
          <a:avLst/>
        </a:prstGeom>
      </dgm:spPr>
    </dgm:pt>
    <dgm:pt modelId="{2BEF36E5-CE71-7442-AA5B-3F4609D349EA}" type="pres">
      <dgm:prSet presAssocID="{46E2E71E-D109-0347-90D2-3C87D863C18D}" presName="ThreeNodes_2" presStyleLbl="node1" presStyleIdx="1" presStyleCnt="3">
        <dgm:presLayoutVars>
          <dgm:bulletEnabled val="1"/>
        </dgm:presLayoutVars>
      </dgm:prSet>
      <dgm:spPr>
        <a:prstGeom prst="rect">
          <a:avLst/>
        </a:prstGeom>
      </dgm:spPr>
    </dgm:pt>
    <dgm:pt modelId="{29DBFE4E-F7AA-4740-B1B7-8B20D11F4DC1}" type="pres">
      <dgm:prSet presAssocID="{46E2E71E-D109-0347-90D2-3C87D863C18D}" presName="ThreeNodes_3" presStyleLbl="node1" presStyleIdx="2" presStyleCnt="3">
        <dgm:presLayoutVars>
          <dgm:bulletEnabled val="1"/>
        </dgm:presLayoutVars>
      </dgm:prSet>
      <dgm:spPr>
        <a:prstGeom prst="rect">
          <a:avLst/>
        </a:prstGeom>
      </dgm:spPr>
    </dgm:pt>
    <dgm:pt modelId="{10AA695C-F644-DC46-B051-5400DEEB277C}" type="pres">
      <dgm:prSet presAssocID="{46E2E71E-D109-0347-90D2-3C87D863C18D}" presName="ThreeConn_1-2" presStyleLbl="fgAccFollowNode1" presStyleIdx="0" presStyleCnt="2">
        <dgm:presLayoutVars>
          <dgm:bulletEnabled val="1"/>
        </dgm:presLayoutVars>
      </dgm:prSet>
      <dgm:spPr/>
    </dgm:pt>
    <dgm:pt modelId="{6C8B4FCC-1154-F249-8416-C1313F6CE8FF}" type="pres">
      <dgm:prSet presAssocID="{46E2E71E-D109-0347-90D2-3C87D863C18D}" presName="ThreeConn_2-3" presStyleLbl="fgAccFollowNode1" presStyleIdx="1" presStyleCnt="2">
        <dgm:presLayoutVars>
          <dgm:bulletEnabled val="1"/>
        </dgm:presLayoutVars>
      </dgm:prSet>
      <dgm:spPr/>
    </dgm:pt>
    <dgm:pt modelId="{89A0A1E2-C522-AF45-A992-AF8D7C13528B}" type="pres">
      <dgm:prSet presAssocID="{46E2E71E-D109-0347-90D2-3C87D863C18D}" presName="ThreeNodes_1_text" presStyleLbl="node1" presStyleIdx="2" presStyleCnt="3">
        <dgm:presLayoutVars>
          <dgm:bulletEnabled val="1"/>
        </dgm:presLayoutVars>
      </dgm:prSet>
      <dgm:spPr/>
    </dgm:pt>
    <dgm:pt modelId="{8F1EC26C-1795-154E-8A94-35C77F2049C0}" type="pres">
      <dgm:prSet presAssocID="{46E2E71E-D109-0347-90D2-3C87D863C18D}" presName="ThreeNodes_2_text" presStyleLbl="node1" presStyleIdx="2" presStyleCnt="3">
        <dgm:presLayoutVars>
          <dgm:bulletEnabled val="1"/>
        </dgm:presLayoutVars>
      </dgm:prSet>
      <dgm:spPr/>
    </dgm:pt>
    <dgm:pt modelId="{96F6FB10-3B9D-2741-8D0F-8E6A73397CDD}" type="pres">
      <dgm:prSet presAssocID="{46E2E71E-D109-0347-90D2-3C87D863C18D}" presName="ThreeNodes_3_text" presStyleLbl="node1" presStyleIdx="2" presStyleCnt="3">
        <dgm:presLayoutVars>
          <dgm:bulletEnabled val="1"/>
        </dgm:presLayoutVars>
      </dgm:prSet>
      <dgm:spPr/>
    </dgm:pt>
  </dgm:ptLst>
  <dgm:cxnLst>
    <dgm:cxn modelId="{CF8C820F-0FD2-7B4E-8973-292C8E61ECE3}" srcId="{46E2E71E-D109-0347-90D2-3C87D863C18D}" destId="{62DBE868-5D39-7D47-8500-13A116CEF415}" srcOrd="0" destOrd="0" parTransId="{D15FB64B-BBA4-664C-B93D-9ACEAB640D04}" sibTransId="{C7DB8521-7088-0340-A956-F11AB42A3EEB}"/>
    <dgm:cxn modelId="{656D8714-9E6C-434A-91E0-8AD15995A87C}" type="presOf" srcId="{0D5D0371-C9A8-914C-9AA7-06E7A4B01675}" destId="{96F6FB10-3B9D-2741-8D0F-8E6A73397CDD}" srcOrd="1" destOrd="0" presId="urn:microsoft.com/office/officeart/2005/8/layout/vProcess5"/>
    <dgm:cxn modelId="{D5D9A326-95B2-2C4F-A486-5C9A470B105F}" type="presOf" srcId="{0D5D0371-C9A8-914C-9AA7-06E7A4B01675}" destId="{29DBFE4E-F7AA-4740-B1B7-8B20D11F4DC1}" srcOrd="0" destOrd="0" presId="urn:microsoft.com/office/officeart/2005/8/layout/vProcess5"/>
    <dgm:cxn modelId="{A533C143-30C8-B943-AB8C-F18430BF3759}" type="presOf" srcId="{62DBE868-5D39-7D47-8500-13A116CEF415}" destId="{A611AD95-8DC5-BA4F-8B92-8AED63803C67}" srcOrd="0" destOrd="0" presId="urn:microsoft.com/office/officeart/2005/8/layout/vProcess5"/>
    <dgm:cxn modelId="{74F0F667-2993-7149-8D17-8531918FF224}" type="presOf" srcId="{C7DB8521-7088-0340-A956-F11AB42A3EEB}" destId="{10AA695C-F644-DC46-B051-5400DEEB277C}" srcOrd="0" destOrd="0" presId="urn:microsoft.com/office/officeart/2005/8/layout/vProcess5"/>
    <dgm:cxn modelId="{54107D4B-D527-6C4B-814D-2CE20760C77F}" srcId="{46E2E71E-D109-0347-90D2-3C87D863C18D}" destId="{E3D02208-CCAB-6E49-9263-F2D14B8B93EF}" srcOrd="1" destOrd="0" parTransId="{B72950BE-BCB8-4B4C-99B8-C23AD9E20E70}" sibTransId="{82873437-A530-7B4F-94BF-729E671391AA}"/>
    <dgm:cxn modelId="{7DC7824D-0E61-9E46-B51F-B19478B53EC5}" type="presOf" srcId="{46E2E71E-D109-0347-90D2-3C87D863C18D}" destId="{A30E6CF7-EB9D-E54D-B4E7-2D0BECE507E4}" srcOrd="0" destOrd="0" presId="urn:microsoft.com/office/officeart/2005/8/layout/vProcess5"/>
    <dgm:cxn modelId="{7669856F-558C-8145-886F-FA1BB0B937FB}" type="presOf" srcId="{E3D02208-CCAB-6E49-9263-F2D14B8B93EF}" destId="{8F1EC26C-1795-154E-8A94-35C77F2049C0}" srcOrd="1" destOrd="0" presId="urn:microsoft.com/office/officeart/2005/8/layout/vProcess5"/>
    <dgm:cxn modelId="{AFCB2C7A-02C6-8443-B075-49E708EFA193}" type="presOf" srcId="{82873437-A530-7B4F-94BF-729E671391AA}" destId="{6C8B4FCC-1154-F249-8416-C1313F6CE8FF}" srcOrd="0" destOrd="0" presId="urn:microsoft.com/office/officeart/2005/8/layout/vProcess5"/>
    <dgm:cxn modelId="{7ADC2499-3C82-1D4F-98D1-2333A477229A}" type="presOf" srcId="{62DBE868-5D39-7D47-8500-13A116CEF415}" destId="{89A0A1E2-C522-AF45-A992-AF8D7C13528B}" srcOrd="1" destOrd="0" presId="urn:microsoft.com/office/officeart/2005/8/layout/vProcess5"/>
    <dgm:cxn modelId="{7C5D6FB4-F3BB-334C-A11F-0725A201BBD4}" type="presOf" srcId="{E3D02208-CCAB-6E49-9263-F2D14B8B93EF}" destId="{2BEF36E5-CE71-7442-AA5B-3F4609D349EA}" srcOrd="0" destOrd="0" presId="urn:microsoft.com/office/officeart/2005/8/layout/vProcess5"/>
    <dgm:cxn modelId="{11E256CC-D009-2F4F-84D3-99274CB9CD0F}" srcId="{46E2E71E-D109-0347-90D2-3C87D863C18D}" destId="{0D5D0371-C9A8-914C-9AA7-06E7A4B01675}" srcOrd="2" destOrd="0" parTransId="{57E49231-F478-904B-8078-CAC8C6AE3FF6}" sibTransId="{C075C4DA-553E-D749-AEFD-5E9DDEE44ED0}"/>
    <dgm:cxn modelId="{9AD4E601-B2D2-6243-B60B-E9E3244AD602}" type="presParOf" srcId="{A30E6CF7-EB9D-E54D-B4E7-2D0BECE507E4}" destId="{1B24175E-A47C-DE4C-9D07-0E55625E9E78}" srcOrd="0" destOrd="0" presId="urn:microsoft.com/office/officeart/2005/8/layout/vProcess5"/>
    <dgm:cxn modelId="{027FA02B-FE54-9E44-8B9F-BA80E30E4EA5}" type="presParOf" srcId="{A30E6CF7-EB9D-E54D-B4E7-2D0BECE507E4}" destId="{A611AD95-8DC5-BA4F-8B92-8AED63803C67}" srcOrd="1" destOrd="0" presId="urn:microsoft.com/office/officeart/2005/8/layout/vProcess5"/>
    <dgm:cxn modelId="{AE876E72-697D-2646-93C8-5138E2443457}" type="presParOf" srcId="{A30E6CF7-EB9D-E54D-B4E7-2D0BECE507E4}" destId="{2BEF36E5-CE71-7442-AA5B-3F4609D349EA}" srcOrd="2" destOrd="0" presId="urn:microsoft.com/office/officeart/2005/8/layout/vProcess5"/>
    <dgm:cxn modelId="{9797191D-E4D6-6C4D-BDB0-81FE05AD9F52}" type="presParOf" srcId="{A30E6CF7-EB9D-E54D-B4E7-2D0BECE507E4}" destId="{29DBFE4E-F7AA-4740-B1B7-8B20D11F4DC1}" srcOrd="3" destOrd="0" presId="urn:microsoft.com/office/officeart/2005/8/layout/vProcess5"/>
    <dgm:cxn modelId="{B4554891-259A-8D4C-84B1-C38691EDB5C8}" type="presParOf" srcId="{A30E6CF7-EB9D-E54D-B4E7-2D0BECE507E4}" destId="{10AA695C-F644-DC46-B051-5400DEEB277C}" srcOrd="4" destOrd="0" presId="urn:microsoft.com/office/officeart/2005/8/layout/vProcess5"/>
    <dgm:cxn modelId="{F7782853-B71D-9A40-9E09-A8D10503638E}" type="presParOf" srcId="{A30E6CF7-EB9D-E54D-B4E7-2D0BECE507E4}" destId="{6C8B4FCC-1154-F249-8416-C1313F6CE8FF}" srcOrd="5" destOrd="0" presId="urn:microsoft.com/office/officeart/2005/8/layout/vProcess5"/>
    <dgm:cxn modelId="{22EFF6B2-8865-5A40-8B21-47264F6BF978}" type="presParOf" srcId="{A30E6CF7-EB9D-E54D-B4E7-2D0BECE507E4}" destId="{89A0A1E2-C522-AF45-A992-AF8D7C13528B}" srcOrd="6" destOrd="0" presId="urn:microsoft.com/office/officeart/2005/8/layout/vProcess5"/>
    <dgm:cxn modelId="{3EBECB98-3C1E-9F4E-8A5A-8D220F779899}" type="presParOf" srcId="{A30E6CF7-EB9D-E54D-B4E7-2D0BECE507E4}" destId="{8F1EC26C-1795-154E-8A94-35C77F2049C0}" srcOrd="7" destOrd="0" presId="urn:microsoft.com/office/officeart/2005/8/layout/vProcess5"/>
    <dgm:cxn modelId="{78E08033-4C53-0048-B75F-EA3EC5423056}" type="presParOf" srcId="{A30E6CF7-EB9D-E54D-B4E7-2D0BECE507E4}" destId="{96F6FB10-3B9D-2741-8D0F-8E6A73397CDD}"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6E2E71E-D109-0347-90D2-3C87D863C18D}" type="doc">
      <dgm:prSet loTypeId="urn:microsoft.com/office/officeart/2009/layout/CircleArrowProcess" loCatId="" qsTypeId="urn:microsoft.com/office/officeart/2005/8/quickstyle/simple5" qsCatId="simple" csTypeId="urn:microsoft.com/office/officeart/2005/8/colors/accent1_2" csCatId="accent1" phldr="1"/>
      <dgm:spPr/>
      <dgm:t>
        <a:bodyPr/>
        <a:lstStyle/>
        <a:p>
          <a:endParaRPr lang="en-US"/>
        </a:p>
      </dgm:t>
    </dgm:pt>
    <dgm:pt modelId="{679A8AFA-A7E4-C645-8C2B-45766FED0BFE}">
      <dgm:prSet phldrT="[Text]"/>
      <dgm:spPr/>
      <dgm:t>
        <a:bodyPr/>
        <a:lstStyle/>
        <a:p>
          <a:endParaRPr lang="en-US" dirty="0">
            <a:latin typeface="Avenir Next" panose="020B0503020202020204" pitchFamily="34" charset="0"/>
          </a:endParaRPr>
        </a:p>
      </dgm:t>
    </dgm:pt>
    <dgm:pt modelId="{F9F0835D-F6DE-8641-9027-BB96C993A717}" type="parTrans" cxnId="{1CC35497-ABA7-A14F-B8F2-A90FBEF2212C}">
      <dgm:prSet/>
      <dgm:spPr/>
      <dgm:t>
        <a:bodyPr/>
        <a:lstStyle/>
        <a:p>
          <a:endParaRPr lang="en-US">
            <a:latin typeface="Avenir Next" panose="020B0503020202020204" pitchFamily="34" charset="0"/>
          </a:endParaRPr>
        </a:p>
      </dgm:t>
    </dgm:pt>
    <dgm:pt modelId="{27EFBE8A-1DDE-3547-B2C0-54158D6D5B42}" type="sibTrans" cxnId="{1CC35497-ABA7-A14F-B8F2-A90FBEF2212C}">
      <dgm:prSet/>
      <dgm:spPr/>
      <dgm:t>
        <a:bodyPr/>
        <a:lstStyle/>
        <a:p>
          <a:endParaRPr lang="en-US">
            <a:latin typeface="Avenir Next" panose="020B0503020202020204" pitchFamily="34" charset="0"/>
          </a:endParaRPr>
        </a:p>
      </dgm:t>
    </dgm:pt>
    <dgm:pt modelId="{E7372DC6-65DD-8B46-BBFF-0FADE46730BF}">
      <dgm:prSet phldrT="[Text]"/>
      <dgm:spPr/>
      <dgm:t>
        <a:bodyPr/>
        <a:lstStyle/>
        <a:p>
          <a:endParaRPr lang="en-US" dirty="0">
            <a:latin typeface="Avenir Next" panose="020B0503020202020204" pitchFamily="34" charset="0"/>
          </a:endParaRPr>
        </a:p>
      </dgm:t>
    </dgm:pt>
    <dgm:pt modelId="{8CBEAC5A-BD8B-984F-A701-59AC32E5E77D}" type="parTrans" cxnId="{42D3221E-68FE-C049-863E-CAAC5726ECAD}">
      <dgm:prSet/>
      <dgm:spPr/>
      <dgm:t>
        <a:bodyPr/>
        <a:lstStyle/>
        <a:p>
          <a:endParaRPr lang="en-US">
            <a:latin typeface="Avenir Next" panose="020B0503020202020204" pitchFamily="34" charset="0"/>
          </a:endParaRPr>
        </a:p>
      </dgm:t>
    </dgm:pt>
    <dgm:pt modelId="{4DEE0976-3808-9843-83A6-A88B558147D1}" type="sibTrans" cxnId="{42D3221E-68FE-C049-863E-CAAC5726ECAD}">
      <dgm:prSet/>
      <dgm:spPr/>
      <dgm:t>
        <a:bodyPr/>
        <a:lstStyle/>
        <a:p>
          <a:endParaRPr lang="en-US">
            <a:latin typeface="Avenir Next" panose="020B0503020202020204" pitchFamily="34" charset="0"/>
          </a:endParaRPr>
        </a:p>
      </dgm:t>
    </dgm:pt>
    <dgm:pt modelId="{D9276EF1-E349-EA45-8342-2DDB45911B9D}">
      <dgm:prSet phldrT="[Text]"/>
      <dgm:spPr/>
      <dgm:t>
        <a:bodyPr/>
        <a:lstStyle/>
        <a:p>
          <a:endParaRPr lang="en-US" dirty="0">
            <a:latin typeface="Avenir Next" panose="020B0503020202020204" pitchFamily="34" charset="0"/>
          </a:endParaRPr>
        </a:p>
      </dgm:t>
    </dgm:pt>
    <dgm:pt modelId="{5D33EDA2-1A33-FB43-AE53-11CF7186E768}" type="parTrans" cxnId="{A397A47F-3AD8-AC44-A1B0-83FA84A6F923}">
      <dgm:prSet/>
      <dgm:spPr/>
      <dgm:t>
        <a:bodyPr/>
        <a:lstStyle/>
        <a:p>
          <a:endParaRPr lang="en-US">
            <a:latin typeface="Avenir Next" panose="020B0503020202020204" pitchFamily="34" charset="0"/>
          </a:endParaRPr>
        </a:p>
      </dgm:t>
    </dgm:pt>
    <dgm:pt modelId="{A27D5139-C189-0148-92CF-514432510040}" type="sibTrans" cxnId="{A397A47F-3AD8-AC44-A1B0-83FA84A6F923}">
      <dgm:prSet/>
      <dgm:spPr/>
      <dgm:t>
        <a:bodyPr/>
        <a:lstStyle/>
        <a:p>
          <a:endParaRPr lang="en-US">
            <a:latin typeface="Avenir Next" panose="020B0503020202020204" pitchFamily="34" charset="0"/>
          </a:endParaRPr>
        </a:p>
      </dgm:t>
    </dgm:pt>
    <dgm:pt modelId="{CB1AE68F-342E-314E-AE86-26AFFA14BCB9}" type="pres">
      <dgm:prSet presAssocID="{46E2E71E-D109-0347-90D2-3C87D863C18D}" presName="Name0" presStyleCnt="0">
        <dgm:presLayoutVars>
          <dgm:chMax val="7"/>
          <dgm:chPref val="7"/>
          <dgm:dir/>
          <dgm:animLvl val="lvl"/>
        </dgm:presLayoutVars>
      </dgm:prSet>
      <dgm:spPr/>
    </dgm:pt>
    <dgm:pt modelId="{58CC74FC-F95E-EA41-99AE-838EB152AB84}" type="pres">
      <dgm:prSet presAssocID="{679A8AFA-A7E4-C645-8C2B-45766FED0BFE}" presName="Accent1" presStyleCnt="0"/>
      <dgm:spPr/>
    </dgm:pt>
    <dgm:pt modelId="{1ABD103A-3EFB-9E4C-BF33-4D1C9B84C211}" type="pres">
      <dgm:prSet presAssocID="{679A8AFA-A7E4-C645-8C2B-45766FED0BFE}" presName="Accent" presStyleLbl="node1" presStyleIdx="0" presStyleCnt="3"/>
      <dgm:spPr>
        <a:gradFill flip="none" rotWithShape="0">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dgm:spPr>
    </dgm:pt>
    <dgm:pt modelId="{093E1F47-CF3D-8C48-A016-AB4ECE0F918D}" type="pres">
      <dgm:prSet presAssocID="{679A8AFA-A7E4-C645-8C2B-45766FED0BFE}" presName="Parent1" presStyleLbl="revTx" presStyleIdx="0" presStyleCnt="3">
        <dgm:presLayoutVars>
          <dgm:chMax val="1"/>
          <dgm:chPref val="1"/>
          <dgm:bulletEnabled val="1"/>
        </dgm:presLayoutVars>
      </dgm:prSet>
      <dgm:spPr/>
    </dgm:pt>
    <dgm:pt modelId="{D88BAEFC-8756-0844-AECA-46F63320F89E}" type="pres">
      <dgm:prSet presAssocID="{E7372DC6-65DD-8B46-BBFF-0FADE46730BF}" presName="Accent2" presStyleCnt="0"/>
      <dgm:spPr/>
    </dgm:pt>
    <dgm:pt modelId="{6D00407C-3482-FE49-B74E-E1B67329D750}" type="pres">
      <dgm:prSet presAssocID="{E7372DC6-65DD-8B46-BBFF-0FADE46730BF}" presName="Accent" presStyleLbl="node1" presStyleIdx="1" presStyleCnt="3"/>
      <dgm:sp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dgm:spPr>
    </dgm:pt>
    <dgm:pt modelId="{D7403DD4-5623-924B-882A-3F5E3E510711}" type="pres">
      <dgm:prSet presAssocID="{E7372DC6-65DD-8B46-BBFF-0FADE46730BF}" presName="Parent2" presStyleLbl="revTx" presStyleIdx="1" presStyleCnt="3">
        <dgm:presLayoutVars>
          <dgm:chMax val="1"/>
          <dgm:chPref val="1"/>
          <dgm:bulletEnabled val="1"/>
        </dgm:presLayoutVars>
      </dgm:prSet>
      <dgm:spPr/>
    </dgm:pt>
    <dgm:pt modelId="{1E467440-C7DC-AE4C-B9B7-180842ABFC1F}" type="pres">
      <dgm:prSet presAssocID="{D9276EF1-E349-EA45-8342-2DDB45911B9D}" presName="Accent3" presStyleCnt="0"/>
      <dgm:spPr/>
    </dgm:pt>
    <dgm:pt modelId="{183C4595-1DFE-A44C-83FA-CE618ECEEAA2}" type="pres">
      <dgm:prSet presAssocID="{D9276EF1-E349-EA45-8342-2DDB45911B9D}" presName="Accent" presStyleLbl="node1" presStyleIdx="2" presStyleCnt="3"/>
      <dgm:spPr>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dgm:spPr>
    </dgm:pt>
    <dgm:pt modelId="{D8AD018F-A9C4-F447-BAAF-C4F8C946FD3D}" type="pres">
      <dgm:prSet presAssocID="{D9276EF1-E349-EA45-8342-2DDB45911B9D}" presName="Parent3" presStyleLbl="revTx" presStyleIdx="2" presStyleCnt="3">
        <dgm:presLayoutVars>
          <dgm:chMax val="1"/>
          <dgm:chPref val="1"/>
          <dgm:bulletEnabled val="1"/>
        </dgm:presLayoutVars>
      </dgm:prSet>
      <dgm:spPr/>
    </dgm:pt>
  </dgm:ptLst>
  <dgm:cxnLst>
    <dgm:cxn modelId="{42D3221E-68FE-C049-863E-CAAC5726ECAD}" srcId="{46E2E71E-D109-0347-90D2-3C87D863C18D}" destId="{E7372DC6-65DD-8B46-BBFF-0FADE46730BF}" srcOrd="1" destOrd="0" parTransId="{8CBEAC5A-BD8B-984F-A701-59AC32E5E77D}" sibTransId="{4DEE0976-3808-9843-83A6-A88B558147D1}"/>
    <dgm:cxn modelId="{2AA5C027-A43B-BE46-9AB8-12CEEE2017C9}" type="presOf" srcId="{679A8AFA-A7E4-C645-8C2B-45766FED0BFE}" destId="{093E1F47-CF3D-8C48-A016-AB4ECE0F918D}" srcOrd="0" destOrd="0" presId="urn:microsoft.com/office/officeart/2009/layout/CircleArrowProcess"/>
    <dgm:cxn modelId="{8E0F3B5D-D27B-F74A-8C13-8DDDA72A9E94}" type="presOf" srcId="{E7372DC6-65DD-8B46-BBFF-0FADE46730BF}" destId="{D7403DD4-5623-924B-882A-3F5E3E510711}" srcOrd="0" destOrd="0" presId="urn:microsoft.com/office/officeart/2009/layout/CircleArrowProcess"/>
    <dgm:cxn modelId="{A397A47F-3AD8-AC44-A1B0-83FA84A6F923}" srcId="{46E2E71E-D109-0347-90D2-3C87D863C18D}" destId="{D9276EF1-E349-EA45-8342-2DDB45911B9D}" srcOrd="2" destOrd="0" parTransId="{5D33EDA2-1A33-FB43-AE53-11CF7186E768}" sibTransId="{A27D5139-C189-0148-92CF-514432510040}"/>
    <dgm:cxn modelId="{1CC35497-ABA7-A14F-B8F2-A90FBEF2212C}" srcId="{46E2E71E-D109-0347-90D2-3C87D863C18D}" destId="{679A8AFA-A7E4-C645-8C2B-45766FED0BFE}" srcOrd="0" destOrd="0" parTransId="{F9F0835D-F6DE-8641-9027-BB96C993A717}" sibTransId="{27EFBE8A-1DDE-3547-B2C0-54158D6D5B42}"/>
    <dgm:cxn modelId="{45C90AD3-9FBA-A148-8430-F1D725A33FE1}" type="presOf" srcId="{46E2E71E-D109-0347-90D2-3C87D863C18D}" destId="{CB1AE68F-342E-314E-AE86-26AFFA14BCB9}" srcOrd="0" destOrd="0" presId="urn:microsoft.com/office/officeart/2009/layout/CircleArrowProcess"/>
    <dgm:cxn modelId="{B94C04D6-AB92-F544-8F84-468E3DEBDA77}" type="presOf" srcId="{D9276EF1-E349-EA45-8342-2DDB45911B9D}" destId="{D8AD018F-A9C4-F447-BAAF-C4F8C946FD3D}" srcOrd="0" destOrd="0" presId="urn:microsoft.com/office/officeart/2009/layout/CircleArrowProcess"/>
    <dgm:cxn modelId="{DE5749E7-E0AD-D44C-91C2-09E0E82235E5}" type="presParOf" srcId="{CB1AE68F-342E-314E-AE86-26AFFA14BCB9}" destId="{58CC74FC-F95E-EA41-99AE-838EB152AB84}" srcOrd="0" destOrd="0" presId="urn:microsoft.com/office/officeart/2009/layout/CircleArrowProcess"/>
    <dgm:cxn modelId="{0E49C874-0E8D-5249-805C-8D2C346F2C1D}" type="presParOf" srcId="{58CC74FC-F95E-EA41-99AE-838EB152AB84}" destId="{1ABD103A-3EFB-9E4C-BF33-4D1C9B84C211}" srcOrd="0" destOrd="0" presId="urn:microsoft.com/office/officeart/2009/layout/CircleArrowProcess"/>
    <dgm:cxn modelId="{52B10681-0689-1549-B8CA-04EBACC636B9}" type="presParOf" srcId="{CB1AE68F-342E-314E-AE86-26AFFA14BCB9}" destId="{093E1F47-CF3D-8C48-A016-AB4ECE0F918D}" srcOrd="1" destOrd="0" presId="urn:microsoft.com/office/officeart/2009/layout/CircleArrowProcess"/>
    <dgm:cxn modelId="{9A6B9117-7237-A64D-AB8D-E76F910ECE6A}" type="presParOf" srcId="{CB1AE68F-342E-314E-AE86-26AFFA14BCB9}" destId="{D88BAEFC-8756-0844-AECA-46F63320F89E}" srcOrd="2" destOrd="0" presId="urn:microsoft.com/office/officeart/2009/layout/CircleArrowProcess"/>
    <dgm:cxn modelId="{B2BF16FB-ED66-8A48-851C-8ABDBF53DBDC}" type="presParOf" srcId="{D88BAEFC-8756-0844-AECA-46F63320F89E}" destId="{6D00407C-3482-FE49-B74E-E1B67329D750}" srcOrd="0" destOrd="0" presId="urn:microsoft.com/office/officeart/2009/layout/CircleArrowProcess"/>
    <dgm:cxn modelId="{CAF537BA-C183-2743-A451-5FBA52E34A34}" type="presParOf" srcId="{CB1AE68F-342E-314E-AE86-26AFFA14BCB9}" destId="{D7403DD4-5623-924B-882A-3F5E3E510711}" srcOrd="3" destOrd="0" presId="urn:microsoft.com/office/officeart/2009/layout/CircleArrowProcess"/>
    <dgm:cxn modelId="{216B8AD8-BE54-AB4D-B8DE-A1D32ED8780B}" type="presParOf" srcId="{CB1AE68F-342E-314E-AE86-26AFFA14BCB9}" destId="{1E467440-C7DC-AE4C-B9B7-180842ABFC1F}" srcOrd="4" destOrd="0" presId="urn:microsoft.com/office/officeart/2009/layout/CircleArrowProcess"/>
    <dgm:cxn modelId="{A74365B4-AD96-6346-BA5A-3FD923EFB04C}" type="presParOf" srcId="{1E467440-C7DC-AE4C-B9B7-180842ABFC1F}" destId="{183C4595-1DFE-A44C-83FA-CE618ECEEAA2}" srcOrd="0" destOrd="0" presId="urn:microsoft.com/office/officeart/2009/layout/CircleArrowProcess"/>
    <dgm:cxn modelId="{9C88A393-EFF0-5D41-A1BC-1064D1B69154}" type="presParOf" srcId="{CB1AE68F-342E-314E-AE86-26AFFA14BCB9}" destId="{D8AD018F-A9C4-F447-BAAF-C4F8C946FD3D}" srcOrd="5"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6E2E71E-D109-0347-90D2-3C87D863C18D}" type="doc">
      <dgm:prSet loTypeId="urn:microsoft.com/office/officeart/2009/layout/CircleArrowProcess" loCatId="" qsTypeId="urn:microsoft.com/office/officeart/2005/8/quickstyle/simple5" qsCatId="simple" csTypeId="urn:microsoft.com/office/officeart/2005/8/colors/accent1_2" csCatId="accent1" phldr="1"/>
      <dgm:spPr/>
      <dgm:t>
        <a:bodyPr/>
        <a:lstStyle/>
        <a:p>
          <a:endParaRPr lang="en-US"/>
        </a:p>
      </dgm:t>
    </dgm:pt>
    <dgm:pt modelId="{679A8AFA-A7E4-C645-8C2B-45766FED0BFE}">
      <dgm:prSet phldrT="[Text]"/>
      <dgm:spPr/>
      <dgm:t>
        <a:bodyPr/>
        <a:lstStyle/>
        <a:p>
          <a:r>
            <a:rPr lang="en-US" dirty="0">
              <a:latin typeface="Avenir Next" panose="020B0503020202020204" pitchFamily="34" charset="0"/>
            </a:rPr>
            <a:t>Resolved</a:t>
          </a:r>
        </a:p>
      </dgm:t>
    </dgm:pt>
    <dgm:pt modelId="{F9F0835D-F6DE-8641-9027-BB96C993A717}" type="parTrans" cxnId="{1CC35497-ABA7-A14F-B8F2-A90FBEF2212C}">
      <dgm:prSet/>
      <dgm:spPr/>
      <dgm:t>
        <a:bodyPr/>
        <a:lstStyle/>
        <a:p>
          <a:endParaRPr lang="en-US">
            <a:latin typeface="Avenir Next" panose="020B0503020202020204" pitchFamily="34" charset="0"/>
          </a:endParaRPr>
        </a:p>
      </dgm:t>
    </dgm:pt>
    <dgm:pt modelId="{27EFBE8A-1DDE-3547-B2C0-54158D6D5B42}" type="sibTrans" cxnId="{1CC35497-ABA7-A14F-B8F2-A90FBEF2212C}">
      <dgm:prSet/>
      <dgm:spPr/>
      <dgm:t>
        <a:bodyPr/>
        <a:lstStyle/>
        <a:p>
          <a:endParaRPr lang="en-US">
            <a:latin typeface="Avenir Next" panose="020B0503020202020204" pitchFamily="34" charset="0"/>
          </a:endParaRPr>
        </a:p>
      </dgm:t>
    </dgm:pt>
    <dgm:pt modelId="{E7372DC6-65DD-8B46-BBFF-0FADE46730BF}">
      <dgm:prSet phldrT="[Text]"/>
      <dgm:spPr/>
      <dgm:t>
        <a:bodyPr/>
        <a:lstStyle/>
        <a:p>
          <a:r>
            <a:rPr lang="en-US" dirty="0">
              <a:latin typeface="Avenir Next" panose="020B0503020202020204" pitchFamily="34" charset="0"/>
            </a:rPr>
            <a:t>Whereas</a:t>
          </a:r>
        </a:p>
      </dgm:t>
    </dgm:pt>
    <dgm:pt modelId="{8CBEAC5A-BD8B-984F-A701-59AC32E5E77D}" type="parTrans" cxnId="{42D3221E-68FE-C049-863E-CAAC5726ECAD}">
      <dgm:prSet/>
      <dgm:spPr/>
      <dgm:t>
        <a:bodyPr/>
        <a:lstStyle/>
        <a:p>
          <a:endParaRPr lang="en-US">
            <a:latin typeface="Avenir Next" panose="020B0503020202020204" pitchFamily="34" charset="0"/>
          </a:endParaRPr>
        </a:p>
      </dgm:t>
    </dgm:pt>
    <dgm:pt modelId="{4DEE0976-3808-9843-83A6-A88B558147D1}" type="sibTrans" cxnId="{42D3221E-68FE-C049-863E-CAAC5726ECAD}">
      <dgm:prSet/>
      <dgm:spPr/>
      <dgm:t>
        <a:bodyPr/>
        <a:lstStyle/>
        <a:p>
          <a:endParaRPr lang="en-US">
            <a:latin typeface="Avenir Next" panose="020B0503020202020204" pitchFamily="34" charset="0"/>
          </a:endParaRPr>
        </a:p>
      </dgm:t>
    </dgm:pt>
    <dgm:pt modelId="{D9276EF1-E349-EA45-8342-2DDB45911B9D}">
      <dgm:prSet phldrT="[Text]"/>
      <dgm:spPr/>
      <dgm:t>
        <a:bodyPr/>
        <a:lstStyle/>
        <a:p>
          <a:r>
            <a:rPr lang="en-US" dirty="0">
              <a:latin typeface="Avenir Next" panose="020B0503020202020204" pitchFamily="34" charset="0"/>
            </a:rPr>
            <a:t>Formatting</a:t>
          </a:r>
        </a:p>
      </dgm:t>
    </dgm:pt>
    <dgm:pt modelId="{5D33EDA2-1A33-FB43-AE53-11CF7186E768}" type="parTrans" cxnId="{A397A47F-3AD8-AC44-A1B0-83FA84A6F923}">
      <dgm:prSet/>
      <dgm:spPr/>
      <dgm:t>
        <a:bodyPr/>
        <a:lstStyle/>
        <a:p>
          <a:endParaRPr lang="en-US">
            <a:latin typeface="Avenir Next" panose="020B0503020202020204" pitchFamily="34" charset="0"/>
          </a:endParaRPr>
        </a:p>
      </dgm:t>
    </dgm:pt>
    <dgm:pt modelId="{A27D5139-C189-0148-92CF-514432510040}" type="sibTrans" cxnId="{A397A47F-3AD8-AC44-A1B0-83FA84A6F923}">
      <dgm:prSet/>
      <dgm:spPr/>
      <dgm:t>
        <a:bodyPr/>
        <a:lstStyle/>
        <a:p>
          <a:endParaRPr lang="en-US">
            <a:latin typeface="Avenir Next" panose="020B0503020202020204" pitchFamily="34" charset="0"/>
          </a:endParaRPr>
        </a:p>
      </dgm:t>
    </dgm:pt>
    <dgm:pt modelId="{CB1AE68F-342E-314E-AE86-26AFFA14BCB9}" type="pres">
      <dgm:prSet presAssocID="{46E2E71E-D109-0347-90D2-3C87D863C18D}" presName="Name0" presStyleCnt="0">
        <dgm:presLayoutVars>
          <dgm:chMax val="7"/>
          <dgm:chPref val="7"/>
          <dgm:dir/>
          <dgm:animLvl val="lvl"/>
        </dgm:presLayoutVars>
      </dgm:prSet>
      <dgm:spPr/>
    </dgm:pt>
    <dgm:pt modelId="{58CC74FC-F95E-EA41-99AE-838EB152AB84}" type="pres">
      <dgm:prSet presAssocID="{679A8AFA-A7E4-C645-8C2B-45766FED0BFE}" presName="Accent1" presStyleCnt="0"/>
      <dgm:spPr/>
    </dgm:pt>
    <dgm:pt modelId="{1ABD103A-3EFB-9E4C-BF33-4D1C9B84C211}" type="pres">
      <dgm:prSet presAssocID="{679A8AFA-A7E4-C645-8C2B-45766FED0BFE}" presName="Accent" presStyleLbl="node1" presStyleIdx="0" presStyleCnt="3"/>
      <dgm:spPr>
        <a:gradFill flip="none" rotWithShape="0">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dgm:spPr>
    </dgm:pt>
    <dgm:pt modelId="{093E1F47-CF3D-8C48-A016-AB4ECE0F918D}" type="pres">
      <dgm:prSet presAssocID="{679A8AFA-A7E4-C645-8C2B-45766FED0BFE}" presName="Parent1" presStyleLbl="revTx" presStyleIdx="0" presStyleCnt="3">
        <dgm:presLayoutVars>
          <dgm:chMax val="1"/>
          <dgm:chPref val="1"/>
          <dgm:bulletEnabled val="1"/>
        </dgm:presLayoutVars>
      </dgm:prSet>
      <dgm:spPr/>
    </dgm:pt>
    <dgm:pt modelId="{D88BAEFC-8756-0844-AECA-46F63320F89E}" type="pres">
      <dgm:prSet presAssocID="{E7372DC6-65DD-8B46-BBFF-0FADE46730BF}" presName="Accent2" presStyleCnt="0"/>
      <dgm:spPr/>
    </dgm:pt>
    <dgm:pt modelId="{6D00407C-3482-FE49-B74E-E1B67329D750}" type="pres">
      <dgm:prSet presAssocID="{E7372DC6-65DD-8B46-BBFF-0FADE46730BF}" presName="Accent" presStyleLbl="node1" presStyleIdx="1" presStyleCnt="3"/>
      <dgm:sp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dgm:spPr>
    </dgm:pt>
    <dgm:pt modelId="{D7403DD4-5623-924B-882A-3F5E3E510711}" type="pres">
      <dgm:prSet presAssocID="{E7372DC6-65DD-8B46-BBFF-0FADE46730BF}" presName="Parent2" presStyleLbl="revTx" presStyleIdx="1" presStyleCnt="3">
        <dgm:presLayoutVars>
          <dgm:chMax val="1"/>
          <dgm:chPref val="1"/>
          <dgm:bulletEnabled val="1"/>
        </dgm:presLayoutVars>
      </dgm:prSet>
      <dgm:spPr/>
    </dgm:pt>
    <dgm:pt modelId="{1E467440-C7DC-AE4C-B9B7-180842ABFC1F}" type="pres">
      <dgm:prSet presAssocID="{D9276EF1-E349-EA45-8342-2DDB45911B9D}" presName="Accent3" presStyleCnt="0"/>
      <dgm:spPr/>
    </dgm:pt>
    <dgm:pt modelId="{183C4595-1DFE-A44C-83FA-CE618ECEEAA2}" type="pres">
      <dgm:prSet presAssocID="{D9276EF1-E349-EA45-8342-2DDB45911B9D}" presName="Accent" presStyleLbl="node1" presStyleIdx="2" presStyleCnt="3"/>
      <dgm:spPr>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dgm:spPr>
    </dgm:pt>
    <dgm:pt modelId="{D8AD018F-A9C4-F447-BAAF-C4F8C946FD3D}" type="pres">
      <dgm:prSet presAssocID="{D9276EF1-E349-EA45-8342-2DDB45911B9D}" presName="Parent3" presStyleLbl="revTx" presStyleIdx="2" presStyleCnt="3">
        <dgm:presLayoutVars>
          <dgm:chMax val="1"/>
          <dgm:chPref val="1"/>
          <dgm:bulletEnabled val="1"/>
        </dgm:presLayoutVars>
      </dgm:prSet>
      <dgm:spPr/>
    </dgm:pt>
  </dgm:ptLst>
  <dgm:cxnLst>
    <dgm:cxn modelId="{42D3221E-68FE-C049-863E-CAAC5726ECAD}" srcId="{46E2E71E-D109-0347-90D2-3C87D863C18D}" destId="{E7372DC6-65DD-8B46-BBFF-0FADE46730BF}" srcOrd="1" destOrd="0" parTransId="{8CBEAC5A-BD8B-984F-A701-59AC32E5E77D}" sibTransId="{4DEE0976-3808-9843-83A6-A88B558147D1}"/>
    <dgm:cxn modelId="{2AA5C027-A43B-BE46-9AB8-12CEEE2017C9}" type="presOf" srcId="{679A8AFA-A7E4-C645-8C2B-45766FED0BFE}" destId="{093E1F47-CF3D-8C48-A016-AB4ECE0F918D}" srcOrd="0" destOrd="0" presId="urn:microsoft.com/office/officeart/2009/layout/CircleArrowProcess"/>
    <dgm:cxn modelId="{8E0F3B5D-D27B-F74A-8C13-8DDDA72A9E94}" type="presOf" srcId="{E7372DC6-65DD-8B46-BBFF-0FADE46730BF}" destId="{D7403DD4-5623-924B-882A-3F5E3E510711}" srcOrd="0" destOrd="0" presId="urn:microsoft.com/office/officeart/2009/layout/CircleArrowProcess"/>
    <dgm:cxn modelId="{A397A47F-3AD8-AC44-A1B0-83FA84A6F923}" srcId="{46E2E71E-D109-0347-90D2-3C87D863C18D}" destId="{D9276EF1-E349-EA45-8342-2DDB45911B9D}" srcOrd="2" destOrd="0" parTransId="{5D33EDA2-1A33-FB43-AE53-11CF7186E768}" sibTransId="{A27D5139-C189-0148-92CF-514432510040}"/>
    <dgm:cxn modelId="{1CC35497-ABA7-A14F-B8F2-A90FBEF2212C}" srcId="{46E2E71E-D109-0347-90D2-3C87D863C18D}" destId="{679A8AFA-A7E4-C645-8C2B-45766FED0BFE}" srcOrd="0" destOrd="0" parTransId="{F9F0835D-F6DE-8641-9027-BB96C993A717}" sibTransId="{27EFBE8A-1DDE-3547-B2C0-54158D6D5B42}"/>
    <dgm:cxn modelId="{45C90AD3-9FBA-A148-8430-F1D725A33FE1}" type="presOf" srcId="{46E2E71E-D109-0347-90D2-3C87D863C18D}" destId="{CB1AE68F-342E-314E-AE86-26AFFA14BCB9}" srcOrd="0" destOrd="0" presId="urn:microsoft.com/office/officeart/2009/layout/CircleArrowProcess"/>
    <dgm:cxn modelId="{B94C04D6-AB92-F544-8F84-468E3DEBDA77}" type="presOf" srcId="{D9276EF1-E349-EA45-8342-2DDB45911B9D}" destId="{D8AD018F-A9C4-F447-BAAF-C4F8C946FD3D}" srcOrd="0" destOrd="0" presId="urn:microsoft.com/office/officeart/2009/layout/CircleArrowProcess"/>
    <dgm:cxn modelId="{DE5749E7-E0AD-D44C-91C2-09E0E82235E5}" type="presParOf" srcId="{CB1AE68F-342E-314E-AE86-26AFFA14BCB9}" destId="{58CC74FC-F95E-EA41-99AE-838EB152AB84}" srcOrd="0" destOrd="0" presId="urn:microsoft.com/office/officeart/2009/layout/CircleArrowProcess"/>
    <dgm:cxn modelId="{0E49C874-0E8D-5249-805C-8D2C346F2C1D}" type="presParOf" srcId="{58CC74FC-F95E-EA41-99AE-838EB152AB84}" destId="{1ABD103A-3EFB-9E4C-BF33-4D1C9B84C211}" srcOrd="0" destOrd="0" presId="urn:microsoft.com/office/officeart/2009/layout/CircleArrowProcess"/>
    <dgm:cxn modelId="{52B10681-0689-1549-B8CA-04EBACC636B9}" type="presParOf" srcId="{CB1AE68F-342E-314E-AE86-26AFFA14BCB9}" destId="{093E1F47-CF3D-8C48-A016-AB4ECE0F918D}" srcOrd="1" destOrd="0" presId="urn:microsoft.com/office/officeart/2009/layout/CircleArrowProcess"/>
    <dgm:cxn modelId="{9A6B9117-7237-A64D-AB8D-E76F910ECE6A}" type="presParOf" srcId="{CB1AE68F-342E-314E-AE86-26AFFA14BCB9}" destId="{D88BAEFC-8756-0844-AECA-46F63320F89E}" srcOrd="2" destOrd="0" presId="urn:microsoft.com/office/officeart/2009/layout/CircleArrowProcess"/>
    <dgm:cxn modelId="{B2BF16FB-ED66-8A48-851C-8ABDBF53DBDC}" type="presParOf" srcId="{D88BAEFC-8756-0844-AECA-46F63320F89E}" destId="{6D00407C-3482-FE49-B74E-E1B67329D750}" srcOrd="0" destOrd="0" presId="urn:microsoft.com/office/officeart/2009/layout/CircleArrowProcess"/>
    <dgm:cxn modelId="{CAF537BA-C183-2743-A451-5FBA52E34A34}" type="presParOf" srcId="{CB1AE68F-342E-314E-AE86-26AFFA14BCB9}" destId="{D7403DD4-5623-924B-882A-3F5E3E510711}" srcOrd="3" destOrd="0" presId="urn:microsoft.com/office/officeart/2009/layout/CircleArrowProcess"/>
    <dgm:cxn modelId="{216B8AD8-BE54-AB4D-B8DE-A1D32ED8780B}" type="presParOf" srcId="{CB1AE68F-342E-314E-AE86-26AFFA14BCB9}" destId="{1E467440-C7DC-AE4C-B9B7-180842ABFC1F}" srcOrd="4" destOrd="0" presId="urn:microsoft.com/office/officeart/2009/layout/CircleArrowProcess"/>
    <dgm:cxn modelId="{A74365B4-AD96-6346-BA5A-3FD923EFB04C}" type="presParOf" srcId="{1E467440-C7DC-AE4C-B9B7-180842ABFC1F}" destId="{183C4595-1DFE-A44C-83FA-CE618ECEEAA2}" srcOrd="0" destOrd="0" presId="urn:microsoft.com/office/officeart/2009/layout/CircleArrowProcess"/>
    <dgm:cxn modelId="{9C88A393-EFF0-5D41-A1BC-1064D1B69154}" type="presParOf" srcId="{CB1AE68F-342E-314E-AE86-26AFFA14BCB9}" destId="{D8AD018F-A9C4-F447-BAAF-C4F8C946FD3D}" srcOrd="5"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6E2E71E-D109-0347-90D2-3C87D863C18D}" type="doc">
      <dgm:prSet loTypeId="urn:microsoft.com/office/officeart/2009/layout/CircleArrowProcess" loCatId="" qsTypeId="urn:microsoft.com/office/officeart/2005/8/quickstyle/simple5" qsCatId="simple" csTypeId="urn:microsoft.com/office/officeart/2005/8/colors/accent1_2" csCatId="accent1" phldr="1"/>
      <dgm:spPr/>
      <dgm:t>
        <a:bodyPr/>
        <a:lstStyle/>
        <a:p>
          <a:endParaRPr lang="en-US"/>
        </a:p>
      </dgm:t>
    </dgm:pt>
    <dgm:pt modelId="{679A8AFA-A7E4-C645-8C2B-45766FED0BFE}">
      <dgm:prSet phldrT="[Text]"/>
      <dgm:spPr/>
      <dgm:t>
        <a:bodyPr/>
        <a:lstStyle/>
        <a:p>
          <a:r>
            <a:rPr lang="en-US" dirty="0">
              <a:latin typeface="Avenir Next" panose="020B0503020202020204" pitchFamily="34" charset="0"/>
            </a:rPr>
            <a:t>Resolved</a:t>
          </a:r>
        </a:p>
      </dgm:t>
    </dgm:pt>
    <dgm:pt modelId="{F9F0835D-F6DE-8641-9027-BB96C993A717}" type="parTrans" cxnId="{1CC35497-ABA7-A14F-B8F2-A90FBEF2212C}">
      <dgm:prSet/>
      <dgm:spPr/>
      <dgm:t>
        <a:bodyPr/>
        <a:lstStyle/>
        <a:p>
          <a:endParaRPr lang="en-US">
            <a:latin typeface="Avenir Next" panose="020B0503020202020204" pitchFamily="34" charset="0"/>
          </a:endParaRPr>
        </a:p>
      </dgm:t>
    </dgm:pt>
    <dgm:pt modelId="{27EFBE8A-1DDE-3547-B2C0-54158D6D5B42}" type="sibTrans" cxnId="{1CC35497-ABA7-A14F-B8F2-A90FBEF2212C}">
      <dgm:prSet/>
      <dgm:spPr/>
      <dgm:t>
        <a:bodyPr/>
        <a:lstStyle/>
        <a:p>
          <a:endParaRPr lang="en-US">
            <a:latin typeface="Avenir Next" panose="020B0503020202020204" pitchFamily="34" charset="0"/>
          </a:endParaRPr>
        </a:p>
      </dgm:t>
    </dgm:pt>
    <dgm:pt modelId="{E7372DC6-65DD-8B46-BBFF-0FADE46730BF}">
      <dgm:prSet phldrT="[Text]"/>
      <dgm:spPr/>
      <dgm:t>
        <a:bodyPr/>
        <a:lstStyle/>
        <a:p>
          <a:r>
            <a:rPr lang="en-US" dirty="0">
              <a:latin typeface="Avenir Next" panose="020B0503020202020204" pitchFamily="34" charset="0"/>
            </a:rPr>
            <a:t>Whereas</a:t>
          </a:r>
        </a:p>
      </dgm:t>
    </dgm:pt>
    <dgm:pt modelId="{8CBEAC5A-BD8B-984F-A701-59AC32E5E77D}" type="parTrans" cxnId="{42D3221E-68FE-C049-863E-CAAC5726ECAD}">
      <dgm:prSet/>
      <dgm:spPr/>
      <dgm:t>
        <a:bodyPr/>
        <a:lstStyle/>
        <a:p>
          <a:endParaRPr lang="en-US">
            <a:latin typeface="Avenir Next" panose="020B0503020202020204" pitchFamily="34" charset="0"/>
          </a:endParaRPr>
        </a:p>
      </dgm:t>
    </dgm:pt>
    <dgm:pt modelId="{4DEE0976-3808-9843-83A6-A88B558147D1}" type="sibTrans" cxnId="{42D3221E-68FE-C049-863E-CAAC5726ECAD}">
      <dgm:prSet/>
      <dgm:spPr/>
      <dgm:t>
        <a:bodyPr/>
        <a:lstStyle/>
        <a:p>
          <a:endParaRPr lang="en-US">
            <a:latin typeface="Avenir Next" panose="020B0503020202020204" pitchFamily="34" charset="0"/>
          </a:endParaRPr>
        </a:p>
      </dgm:t>
    </dgm:pt>
    <dgm:pt modelId="{D9276EF1-E349-EA45-8342-2DDB45911B9D}">
      <dgm:prSet phldrT="[Text]"/>
      <dgm:spPr/>
      <dgm:t>
        <a:bodyPr/>
        <a:lstStyle/>
        <a:p>
          <a:r>
            <a:rPr lang="en-US" dirty="0">
              <a:latin typeface="Avenir Next" panose="020B0503020202020204" pitchFamily="34" charset="0"/>
            </a:rPr>
            <a:t>Formatting</a:t>
          </a:r>
        </a:p>
      </dgm:t>
    </dgm:pt>
    <dgm:pt modelId="{5D33EDA2-1A33-FB43-AE53-11CF7186E768}" type="parTrans" cxnId="{A397A47F-3AD8-AC44-A1B0-83FA84A6F923}">
      <dgm:prSet/>
      <dgm:spPr/>
      <dgm:t>
        <a:bodyPr/>
        <a:lstStyle/>
        <a:p>
          <a:endParaRPr lang="en-US">
            <a:latin typeface="Avenir Next" panose="020B0503020202020204" pitchFamily="34" charset="0"/>
          </a:endParaRPr>
        </a:p>
      </dgm:t>
    </dgm:pt>
    <dgm:pt modelId="{A27D5139-C189-0148-92CF-514432510040}" type="sibTrans" cxnId="{A397A47F-3AD8-AC44-A1B0-83FA84A6F923}">
      <dgm:prSet/>
      <dgm:spPr/>
      <dgm:t>
        <a:bodyPr/>
        <a:lstStyle/>
        <a:p>
          <a:endParaRPr lang="en-US">
            <a:latin typeface="Avenir Next" panose="020B0503020202020204" pitchFamily="34" charset="0"/>
          </a:endParaRPr>
        </a:p>
      </dgm:t>
    </dgm:pt>
    <dgm:pt modelId="{CB1AE68F-342E-314E-AE86-26AFFA14BCB9}" type="pres">
      <dgm:prSet presAssocID="{46E2E71E-D109-0347-90D2-3C87D863C18D}" presName="Name0" presStyleCnt="0">
        <dgm:presLayoutVars>
          <dgm:chMax val="7"/>
          <dgm:chPref val="7"/>
          <dgm:dir/>
          <dgm:animLvl val="lvl"/>
        </dgm:presLayoutVars>
      </dgm:prSet>
      <dgm:spPr/>
    </dgm:pt>
    <dgm:pt modelId="{58CC74FC-F95E-EA41-99AE-838EB152AB84}" type="pres">
      <dgm:prSet presAssocID="{679A8AFA-A7E4-C645-8C2B-45766FED0BFE}" presName="Accent1" presStyleCnt="0"/>
      <dgm:spPr/>
    </dgm:pt>
    <dgm:pt modelId="{1ABD103A-3EFB-9E4C-BF33-4D1C9B84C211}" type="pres">
      <dgm:prSet presAssocID="{679A8AFA-A7E4-C645-8C2B-45766FED0BFE}" presName="Accent" presStyleLbl="node1" presStyleIdx="0" presStyleCnt="3"/>
      <dgm:spPr>
        <a:gradFill flip="none" rotWithShape="0">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dgm:spPr>
    </dgm:pt>
    <dgm:pt modelId="{093E1F47-CF3D-8C48-A016-AB4ECE0F918D}" type="pres">
      <dgm:prSet presAssocID="{679A8AFA-A7E4-C645-8C2B-45766FED0BFE}" presName="Parent1" presStyleLbl="revTx" presStyleIdx="0" presStyleCnt="3">
        <dgm:presLayoutVars>
          <dgm:chMax val="1"/>
          <dgm:chPref val="1"/>
          <dgm:bulletEnabled val="1"/>
        </dgm:presLayoutVars>
      </dgm:prSet>
      <dgm:spPr/>
    </dgm:pt>
    <dgm:pt modelId="{D88BAEFC-8756-0844-AECA-46F63320F89E}" type="pres">
      <dgm:prSet presAssocID="{E7372DC6-65DD-8B46-BBFF-0FADE46730BF}" presName="Accent2" presStyleCnt="0"/>
      <dgm:spPr/>
    </dgm:pt>
    <dgm:pt modelId="{6D00407C-3482-FE49-B74E-E1B67329D750}" type="pres">
      <dgm:prSet presAssocID="{E7372DC6-65DD-8B46-BBFF-0FADE46730BF}" presName="Accent" presStyleLbl="node1" presStyleIdx="1" presStyleCnt="3"/>
      <dgm:sp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dgm:spPr>
    </dgm:pt>
    <dgm:pt modelId="{D7403DD4-5623-924B-882A-3F5E3E510711}" type="pres">
      <dgm:prSet presAssocID="{E7372DC6-65DD-8B46-BBFF-0FADE46730BF}" presName="Parent2" presStyleLbl="revTx" presStyleIdx="1" presStyleCnt="3">
        <dgm:presLayoutVars>
          <dgm:chMax val="1"/>
          <dgm:chPref val="1"/>
          <dgm:bulletEnabled val="1"/>
        </dgm:presLayoutVars>
      </dgm:prSet>
      <dgm:spPr/>
    </dgm:pt>
    <dgm:pt modelId="{1E467440-C7DC-AE4C-B9B7-180842ABFC1F}" type="pres">
      <dgm:prSet presAssocID="{D9276EF1-E349-EA45-8342-2DDB45911B9D}" presName="Accent3" presStyleCnt="0"/>
      <dgm:spPr/>
    </dgm:pt>
    <dgm:pt modelId="{183C4595-1DFE-A44C-83FA-CE618ECEEAA2}" type="pres">
      <dgm:prSet presAssocID="{D9276EF1-E349-EA45-8342-2DDB45911B9D}" presName="Accent" presStyleLbl="node1" presStyleIdx="2" presStyleCnt="3"/>
      <dgm:spPr>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dgm:spPr>
    </dgm:pt>
    <dgm:pt modelId="{D8AD018F-A9C4-F447-BAAF-C4F8C946FD3D}" type="pres">
      <dgm:prSet presAssocID="{D9276EF1-E349-EA45-8342-2DDB45911B9D}" presName="Parent3" presStyleLbl="revTx" presStyleIdx="2" presStyleCnt="3">
        <dgm:presLayoutVars>
          <dgm:chMax val="1"/>
          <dgm:chPref val="1"/>
          <dgm:bulletEnabled val="1"/>
        </dgm:presLayoutVars>
      </dgm:prSet>
      <dgm:spPr/>
    </dgm:pt>
  </dgm:ptLst>
  <dgm:cxnLst>
    <dgm:cxn modelId="{42D3221E-68FE-C049-863E-CAAC5726ECAD}" srcId="{46E2E71E-D109-0347-90D2-3C87D863C18D}" destId="{E7372DC6-65DD-8B46-BBFF-0FADE46730BF}" srcOrd="1" destOrd="0" parTransId="{8CBEAC5A-BD8B-984F-A701-59AC32E5E77D}" sibTransId="{4DEE0976-3808-9843-83A6-A88B558147D1}"/>
    <dgm:cxn modelId="{2AA5C027-A43B-BE46-9AB8-12CEEE2017C9}" type="presOf" srcId="{679A8AFA-A7E4-C645-8C2B-45766FED0BFE}" destId="{093E1F47-CF3D-8C48-A016-AB4ECE0F918D}" srcOrd="0" destOrd="0" presId="urn:microsoft.com/office/officeart/2009/layout/CircleArrowProcess"/>
    <dgm:cxn modelId="{8E0F3B5D-D27B-F74A-8C13-8DDDA72A9E94}" type="presOf" srcId="{E7372DC6-65DD-8B46-BBFF-0FADE46730BF}" destId="{D7403DD4-5623-924B-882A-3F5E3E510711}" srcOrd="0" destOrd="0" presId="urn:microsoft.com/office/officeart/2009/layout/CircleArrowProcess"/>
    <dgm:cxn modelId="{A397A47F-3AD8-AC44-A1B0-83FA84A6F923}" srcId="{46E2E71E-D109-0347-90D2-3C87D863C18D}" destId="{D9276EF1-E349-EA45-8342-2DDB45911B9D}" srcOrd="2" destOrd="0" parTransId="{5D33EDA2-1A33-FB43-AE53-11CF7186E768}" sibTransId="{A27D5139-C189-0148-92CF-514432510040}"/>
    <dgm:cxn modelId="{1CC35497-ABA7-A14F-B8F2-A90FBEF2212C}" srcId="{46E2E71E-D109-0347-90D2-3C87D863C18D}" destId="{679A8AFA-A7E4-C645-8C2B-45766FED0BFE}" srcOrd="0" destOrd="0" parTransId="{F9F0835D-F6DE-8641-9027-BB96C993A717}" sibTransId="{27EFBE8A-1DDE-3547-B2C0-54158D6D5B42}"/>
    <dgm:cxn modelId="{45C90AD3-9FBA-A148-8430-F1D725A33FE1}" type="presOf" srcId="{46E2E71E-D109-0347-90D2-3C87D863C18D}" destId="{CB1AE68F-342E-314E-AE86-26AFFA14BCB9}" srcOrd="0" destOrd="0" presId="urn:microsoft.com/office/officeart/2009/layout/CircleArrowProcess"/>
    <dgm:cxn modelId="{B94C04D6-AB92-F544-8F84-468E3DEBDA77}" type="presOf" srcId="{D9276EF1-E349-EA45-8342-2DDB45911B9D}" destId="{D8AD018F-A9C4-F447-BAAF-C4F8C946FD3D}" srcOrd="0" destOrd="0" presId="urn:microsoft.com/office/officeart/2009/layout/CircleArrowProcess"/>
    <dgm:cxn modelId="{DE5749E7-E0AD-D44C-91C2-09E0E82235E5}" type="presParOf" srcId="{CB1AE68F-342E-314E-AE86-26AFFA14BCB9}" destId="{58CC74FC-F95E-EA41-99AE-838EB152AB84}" srcOrd="0" destOrd="0" presId="urn:microsoft.com/office/officeart/2009/layout/CircleArrowProcess"/>
    <dgm:cxn modelId="{0E49C874-0E8D-5249-805C-8D2C346F2C1D}" type="presParOf" srcId="{58CC74FC-F95E-EA41-99AE-838EB152AB84}" destId="{1ABD103A-3EFB-9E4C-BF33-4D1C9B84C211}" srcOrd="0" destOrd="0" presId="urn:microsoft.com/office/officeart/2009/layout/CircleArrowProcess"/>
    <dgm:cxn modelId="{52B10681-0689-1549-B8CA-04EBACC636B9}" type="presParOf" srcId="{CB1AE68F-342E-314E-AE86-26AFFA14BCB9}" destId="{093E1F47-CF3D-8C48-A016-AB4ECE0F918D}" srcOrd="1" destOrd="0" presId="urn:microsoft.com/office/officeart/2009/layout/CircleArrowProcess"/>
    <dgm:cxn modelId="{9A6B9117-7237-A64D-AB8D-E76F910ECE6A}" type="presParOf" srcId="{CB1AE68F-342E-314E-AE86-26AFFA14BCB9}" destId="{D88BAEFC-8756-0844-AECA-46F63320F89E}" srcOrd="2" destOrd="0" presId="urn:microsoft.com/office/officeart/2009/layout/CircleArrowProcess"/>
    <dgm:cxn modelId="{B2BF16FB-ED66-8A48-851C-8ABDBF53DBDC}" type="presParOf" srcId="{D88BAEFC-8756-0844-AECA-46F63320F89E}" destId="{6D00407C-3482-FE49-B74E-E1B67329D750}" srcOrd="0" destOrd="0" presId="urn:microsoft.com/office/officeart/2009/layout/CircleArrowProcess"/>
    <dgm:cxn modelId="{CAF537BA-C183-2743-A451-5FBA52E34A34}" type="presParOf" srcId="{CB1AE68F-342E-314E-AE86-26AFFA14BCB9}" destId="{D7403DD4-5623-924B-882A-3F5E3E510711}" srcOrd="3" destOrd="0" presId="urn:microsoft.com/office/officeart/2009/layout/CircleArrowProcess"/>
    <dgm:cxn modelId="{216B8AD8-BE54-AB4D-B8DE-A1D32ED8780B}" type="presParOf" srcId="{CB1AE68F-342E-314E-AE86-26AFFA14BCB9}" destId="{1E467440-C7DC-AE4C-B9B7-180842ABFC1F}" srcOrd="4" destOrd="0" presId="urn:microsoft.com/office/officeart/2009/layout/CircleArrowProcess"/>
    <dgm:cxn modelId="{A74365B4-AD96-6346-BA5A-3FD923EFB04C}" type="presParOf" srcId="{1E467440-C7DC-AE4C-B9B7-180842ABFC1F}" destId="{183C4595-1DFE-A44C-83FA-CE618ECEEAA2}" srcOrd="0" destOrd="0" presId="urn:microsoft.com/office/officeart/2009/layout/CircleArrowProcess"/>
    <dgm:cxn modelId="{9C88A393-EFF0-5D41-A1BC-1064D1B69154}" type="presParOf" srcId="{CB1AE68F-342E-314E-AE86-26AFFA14BCB9}" destId="{D8AD018F-A9C4-F447-BAAF-C4F8C946FD3D}" srcOrd="5"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6E2E71E-D109-0347-90D2-3C87D863C18D}" type="doc">
      <dgm:prSet loTypeId="urn:microsoft.com/office/officeart/2009/layout/CircleArrowProcess" loCatId="" qsTypeId="urn:microsoft.com/office/officeart/2005/8/quickstyle/simple5" qsCatId="simple" csTypeId="urn:microsoft.com/office/officeart/2005/8/colors/accent1_2" csCatId="accent1" phldr="1"/>
      <dgm:spPr/>
      <dgm:t>
        <a:bodyPr/>
        <a:lstStyle/>
        <a:p>
          <a:endParaRPr lang="en-US"/>
        </a:p>
      </dgm:t>
    </dgm:pt>
    <dgm:pt modelId="{679A8AFA-A7E4-C645-8C2B-45766FED0BFE}">
      <dgm:prSet phldrT="[Text]"/>
      <dgm:spPr/>
      <dgm:t>
        <a:bodyPr/>
        <a:lstStyle/>
        <a:p>
          <a:r>
            <a:rPr lang="en-US" dirty="0">
              <a:latin typeface="Avenir Next" panose="020B0503020202020204" pitchFamily="34" charset="0"/>
            </a:rPr>
            <a:t>Resolved</a:t>
          </a:r>
        </a:p>
      </dgm:t>
    </dgm:pt>
    <dgm:pt modelId="{F9F0835D-F6DE-8641-9027-BB96C993A717}" type="parTrans" cxnId="{1CC35497-ABA7-A14F-B8F2-A90FBEF2212C}">
      <dgm:prSet/>
      <dgm:spPr/>
      <dgm:t>
        <a:bodyPr/>
        <a:lstStyle/>
        <a:p>
          <a:endParaRPr lang="en-US">
            <a:latin typeface="Avenir Next" panose="020B0503020202020204" pitchFamily="34" charset="0"/>
          </a:endParaRPr>
        </a:p>
      </dgm:t>
    </dgm:pt>
    <dgm:pt modelId="{27EFBE8A-1DDE-3547-B2C0-54158D6D5B42}" type="sibTrans" cxnId="{1CC35497-ABA7-A14F-B8F2-A90FBEF2212C}">
      <dgm:prSet/>
      <dgm:spPr/>
      <dgm:t>
        <a:bodyPr/>
        <a:lstStyle/>
        <a:p>
          <a:endParaRPr lang="en-US">
            <a:latin typeface="Avenir Next" panose="020B0503020202020204" pitchFamily="34" charset="0"/>
          </a:endParaRPr>
        </a:p>
      </dgm:t>
    </dgm:pt>
    <dgm:pt modelId="{E7372DC6-65DD-8B46-BBFF-0FADE46730BF}">
      <dgm:prSet phldrT="[Text]"/>
      <dgm:spPr/>
      <dgm:t>
        <a:bodyPr/>
        <a:lstStyle/>
        <a:p>
          <a:r>
            <a:rPr lang="en-US" dirty="0">
              <a:latin typeface="Avenir Next" panose="020B0503020202020204" pitchFamily="34" charset="0"/>
            </a:rPr>
            <a:t>Whereas</a:t>
          </a:r>
        </a:p>
      </dgm:t>
    </dgm:pt>
    <dgm:pt modelId="{8CBEAC5A-BD8B-984F-A701-59AC32E5E77D}" type="parTrans" cxnId="{42D3221E-68FE-C049-863E-CAAC5726ECAD}">
      <dgm:prSet/>
      <dgm:spPr/>
      <dgm:t>
        <a:bodyPr/>
        <a:lstStyle/>
        <a:p>
          <a:endParaRPr lang="en-US">
            <a:latin typeface="Avenir Next" panose="020B0503020202020204" pitchFamily="34" charset="0"/>
          </a:endParaRPr>
        </a:p>
      </dgm:t>
    </dgm:pt>
    <dgm:pt modelId="{4DEE0976-3808-9843-83A6-A88B558147D1}" type="sibTrans" cxnId="{42D3221E-68FE-C049-863E-CAAC5726ECAD}">
      <dgm:prSet/>
      <dgm:spPr/>
      <dgm:t>
        <a:bodyPr/>
        <a:lstStyle/>
        <a:p>
          <a:endParaRPr lang="en-US">
            <a:latin typeface="Avenir Next" panose="020B0503020202020204" pitchFamily="34" charset="0"/>
          </a:endParaRPr>
        </a:p>
      </dgm:t>
    </dgm:pt>
    <dgm:pt modelId="{D9276EF1-E349-EA45-8342-2DDB45911B9D}">
      <dgm:prSet phldrT="[Text]"/>
      <dgm:spPr/>
      <dgm:t>
        <a:bodyPr/>
        <a:lstStyle/>
        <a:p>
          <a:r>
            <a:rPr lang="en-US" dirty="0">
              <a:latin typeface="Avenir Next" panose="020B0503020202020204" pitchFamily="34" charset="0"/>
            </a:rPr>
            <a:t>Formatting</a:t>
          </a:r>
        </a:p>
      </dgm:t>
    </dgm:pt>
    <dgm:pt modelId="{5D33EDA2-1A33-FB43-AE53-11CF7186E768}" type="parTrans" cxnId="{A397A47F-3AD8-AC44-A1B0-83FA84A6F923}">
      <dgm:prSet/>
      <dgm:spPr/>
      <dgm:t>
        <a:bodyPr/>
        <a:lstStyle/>
        <a:p>
          <a:endParaRPr lang="en-US">
            <a:latin typeface="Avenir Next" panose="020B0503020202020204" pitchFamily="34" charset="0"/>
          </a:endParaRPr>
        </a:p>
      </dgm:t>
    </dgm:pt>
    <dgm:pt modelId="{A27D5139-C189-0148-92CF-514432510040}" type="sibTrans" cxnId="{A397A47F-3AD8-AC44-A1B0-83FA84A6F923}">
      <dgm:prSet/>
      <dgm:spPr/>
      <dgm:t>
        <a:bodyPr/>
        <a:lstStyle/>
        <a:p>
          <a:endParaRPr lang="en-US">
            <a:latin typeface="Avenir Next" panose="020B0503020202020204" pitchFamily="34" charset="0"/>
          </a:endParaRPr>
        </a:p>
      </dgm:t>
    </dgm:pt>
    <dgm:pt modelId="{CB1AE68F-342E-314E-AE86-26AFFA14BCB9}" type="pres">
      <dgm:prSet presAssocID="{46E2E71E-D109-0347-90D2-3C87D863C18D}" presName="Name0" presStyleCnt="0">
        <dgm:presLayoutVars>
          <dgm:chMax val="7"/>
          <dgm:chPref val="7"/>
          <dgm:dir/>
          <dgm:animLvl val="lvl"/>
        </dgm:presLayoutVars>
      </dgm:prSet>
      <dgm:spPr/>
    </dgm:pt>
    <dgm:pt modelId="{58CC74FC-F95E-EA41-99AE-838EB152AB84}" type="pres">
      <dgm:prSet presAssocID="{679A8AFA-A7E4-C645-8C2B-45766FED0BFE}" presName="Accent1" presStyleCnt="0"/>
      <dgm:spPr/>
    </dgm:pt>
    <dgm:pt modelId="{1ABD103A-3EFB-9E4C-BF33-4D1C9B84C211}" type="pres">
      <dgm:prSet presAssocID="{679A8AFA-A7E4-C645-8C2B-45766FED0BFE}" presName="Accent" presStyleLbl="node1" presStyleIdx="0" presStyleCnt="3"/>
      <dgm:spPr>
        <a:gradFill flip="none" rotWithShape="0">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dgm:spPr>
    </dgm:pt>
    <dgm:pt modelId="{093E1F47-CF3D-8C48-A016-AB4ECE0F918D}" type="pres">
      <dgm:prSet presAssocID="{679A8AFA-A7E4-C645-8C2B-45766FED0BFE}" presName="Parent1" presStyleLbl="revTx" presStyleIdx="0" presStyleCnt="3">
        <dgm:presLayoutVars>
          <dgm:chMax val="1"/>
          <dgm:chPref val="1"/>
          <dgm:bulletEnabled val="1"/>
        </dgm:presLayoutVars>
      </dgm:prSet>
      <dgm:spPr/>
    </dgm:pt>
    <dgm:pt modelId="{D88BAEFC-8756-0844-AECA-46F63320F89E}" type="pres">
      <dgm:prSet presAssocID="{E7372DC6-65DD-8B46-BBFF-0FADE46730BF}" presName="Accent2" presStyleCnt="0"/>
      <dgm:spPr/>
    </dgm:pt>
    <dgm:pt modelId="{6D00407C-3482-FE49-B74E-E1B67329D750}" type="pres">
      <dgm:prSet presAssocID="{E7372DC6-65DD-8B46-BBFF-0FADE46730BF}" presName="Accent" presStyleLbl="node1" presStyleIdx="1" presStyleCnt="3"/>
      <dgm:sp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dgm:spPr>
    </dgm:pt>
    <dgm:pt modelId="{D7403DD4-5623-924B-882A-3F5E3E510711}" type="pres">
      <dgm:prSet presAssocID="{E7372DC6-65DD-8B46-BBFF-0FADE46730BF}" presName="Parent2" presStyleLbl="revTx" presStyleIdx="1" presStyleCnt="3">
        <dgm:presLayoutVars>
          <dgm:chMax val="1"/>
          <dgm:chPref val="1"/>
          <dgm:bulletEnabled val="1"/>
        </dgm:presLayoutVars>
      </dgm:prSet>
      <dgm:spPr/>
    </dgm:pt>
    <dgm:pt modelId="{1E467440-C7DC-AE4C-B9B7-180842ABFC1F}" type="pres">
      <dgm:prSet presAssocID="{D9276EF1-E349-EA45-8342-2DDB45911B9D}" presName="Accent3" presStyleCnt="0"/>
      <dgm:spPr/>
    </dgm:pt>
    <dgm:pt modelId="{183C4595-1DFE-A44C-83FA-CE618ECEEAA2}" type="pres">
      <dgm:prSet presAssocID="{D9276EF1-E349-EA45-8342-2DDB45911B9D}" presName="Accent" presStyleLbl="node1" presStyleIdx="2" presStyleCnt="3"/>
      <dgm:spPr>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dgm:spPr>
    </dgm:pt>
    <dgm:pt modelId="{D8AD018F-A9C4-F447-BAAF-C4F8C946FD3D}" type="pres">
      <dgm:prSet presAssocID="{D9276EF1-E349-EA45-8342-2DDB45911B9D}" presName="Parent3" presStyleLbl="revTx" presStyleIdx="2" presStyleCnt="3">
        <dgm:presLayoutVars>
          <dgm:chMax val="1"/>
          <dgm:chPref val="1"/>
          <dgm:bulletEnabled val="1"/>
        </dgm:presLayoutVars>
      </dgm:prSet>
      <dgm:spPr/>
    </dgm:pt>
  </dgm:ptLst>
  <dgm:cxnLst>
    <dgm:cxn modelId="{42D3221E-68FE-C049-863E-CAAC5726ECAD}" srcId="{46E2E71E-D109-0347-90D2-3C87D863C18D}" destId="{E7372DC6-65DD-8B46-BBFF-0FADE46730BF}" srcOrd="1" destOrd="0" parTransId="{8CBEAC5A-BD8B-984F-A701-59AC32E5E77D}" sibTransId="{4DEE0976-3808-9843-83A6-A88B558147D1}"/>
    <dgm:cxn modelId="{2AA5C027-A43B-BE46-9AB8-12CEEE2017C9}" type="presOf" srcId="{679A8AFA-A7E4-C645-8C2B-45766FED0BFE}" destId="{093E1F47-CF3D-8C48-A016-AB4ECE0F918D}" srcOrd="0" destOrd="0" presId="urn:microsoft.com/office/officeart/2009/layout/CircleArrowProcess"/>
    <dgm:cxn modelId="{8E0F3B5D-D27B-F74A-8C13-8DDDA72A9E94}" type="presOf" srcId="{E7372DC6-65DD-8B46-BBFF-0FADE46730BF}" destId="{D7403DD4-5623-924B-882A-3F5E3E510711}" srcOrd="0" destOrd="0" presId="urn:microsoft.com/office/officeart/2009/layout/CircleArrowProcess"/>
    <dgm:cxn modelId="{A397A47F-3AD8-AC44-A1B0-83FA84A6F923}" srcId="{46E2E71E-D109-0347-90D2-3C87D863C18D}" destId="{D9276EF1-E349-EA45-8342-2DDB45911B9D}" srcOrd="2" destOrd="0" parTransId="{5D33EDA2-1A33-FB43-AE53-11CF7186E768}" sibTransId="{A27D5139-C189-0148-92CF-514432510040}"/>
    <dgm:cxn modelId="{1CC35497-ABA7-A14F-B8F2-A90FBEF2212C}" srcId="{46E2E71E-D109-0347-90D2-3C87D863C18D}" destId="{679A8AFA-A7E4-C645-8C2B-45766FED0BFE}" srcOrd="0" destOrd="0" parTransId="{F9F0835D-F6DE-8641-9027-BB96C993A717}" sibTransId="{27EFBE8A-1DDE-3547-B2C0-54158D6D5B42}"/>
    <dgm:cxn modelId="{45C90AD3-9FBA-A148-8430-F1D725A33FE1}" type="presOf" srcId="{46E2E71E-D109-0347-90D2-3C87D863C18D}" destId="{CB1AE68F-342E-314E-AE86-26AFFA14BCB9}" srcOrd="0" destOrd="0" presId="urn:microsoft.com/office/officeart/2009/layout/CircleArrowProcess"/>
    <dgm:cxn modelId="{B94C04D6-AB92-F544-8F84-468E3DEBDA77}" type="presOf" srcId="{D9276EF1-E349-EA45-8342-2DDB45911B9D}" destId="{D8AD018F-A9C4-F447-BAAF-C4F8C946FD3D}" srcOrd="0" destOrd="0" presId="urn:microsoft.com/office/officeart/2009/layout/CircleArrowProcess"/>
    <dgm:cxn modelId="{DE5749E7-E0AD-D44C-91C2-09E0E82235E5}" type="presParOf" srcId="{CB1AE68F-342E-314E-AE86-26AFFA14BCB9}" destId="{58CC74FC-F95E-EA41-99AE-838EB152AB84}" srcOrd="0" destOrd="0" presId="urn:microsoft.com/office/officeart/2009/layout/CircleArrowProcess"/>
    <dgm:cxn modelId="{0E49C874-0E8D-5249-805C-8D2C346F2C1D}" type="presParOf" srcId="{58CC74FC-F95E-EA41-99AE-838EB152AB84}" destId="{1ABD103A-3EFB-9E4C-BF33-4D1C9B84C211}" srcOrd="0" destOrd="0" presId="urn:microsoft.com/office/officeart/2009/layout/CircleArrowProcess"/>
    <dgm:cxn modelId="{52B10681-0689-1549-B8CA-04EBACC636B9}" type="presParOf" srcId="{CB1AE68F-342E-314E-AE86-26AFFA14BCB9}" destId="{093E1F47-CF3D-8C48-A016-AB4ECE0F918D}" srcOrd="1" destOrd="0" presId="urn:microsoft.com/office/officeart/2009/layout/CircleArrowProcess"/>
    <dgm:cxn modelId="{9A6B9117-7237-A64D-AB8D-E76F910ECE6A}" type="presParOf" srcId="{CB1AE68F-342E-314E-AE86-26AFFA14BCB9}" destId="{D88BAEFC-8756-0844-AECA-46F63320F89E}" srcOrd="2" destOrd="0" presId="urn:microsoft.com/office/officeart/2009/layout/CircleArrowProcess"/>
    <dgm:cxn modelId="{B2BF16FB-ED66-8A48-851C-8ABDBF53DBDC}" type="presParOf" srcId="{D88BAEFC-8756-0844-AECA-46F63320F89E}" destId="{6D00407C-3482-FE49-B74E-E1B67329D750}" srcOrd="0" destOrd="0" presId="urn:microsoft.com/office/officeart/2009/layout/CircleArrowProcess"/>
    <dgm:cxn modelId="{CAF537BA-C183-2743-A451-5FBA52E34A34}" type="presParOf" srcId="{CB1AE68F-342E-314E-AE86-26AFFA14BCB9}" destId="{D7403DD4-5623-924B-882A-3F5E3E510711}" srcOrd="3" destOrd="0" presId="urn:microsoft.com/office/officeart/2009/layout/CircleArrowProcess"/>
    <dgm:cxn modelId="{216B8AD8-BE54-AB4D-B8DE-A1D32ED8780B}" type="presParOf" srcId="{CB1AE68F-342E-314E-AE86-26AFFA14BCB9}" destId="{1E467440-C7DC-AE4C-B9B7-180842ABFC1F}" srcOrd="4" destOrd="0" presId="urn:microsoft.com/office/officeart/2009/layout/CircleArrowProcess"/>
    <dgm:cxn modelId="{A74365B4-AD96-6346-BA5A-3FD923EFB04C}" type="presParOf" srcId="{1E467440-C7DC-AE4C-B9B7-180842ABFC1F}" destId="{183C4595-1DFE-A44C-83FA-CE618ECEEAA2}" srcOrd="0" destOrd="0" presId="urn:microsoft.com/office/officeart/2009/layout/CircleArrowProcess"/>
    <dgm:cxn modelId="{9C88A393-EFF0-5D41-A1BC-1064D1B69154}" type="presParOf" srcId="{CB1AE68F-342E-314E-AE86-26AFFA14BCB9}" destId="{D8AD018F-A9C4-F447-BAAF-C4F8C946FD3D}" srcOrd="5"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6E2E71E-D109-0347-90D2-3C87D863C18D}" type="doc">
      <dgm:prSet loTypeId="urn:microsoft.com/office/officeart/2005/8/layout/vProcess5" loCatId="" qsTypeId="urn:microsoft.com/office/officeart/2005/8/quickstyle/simple5" qsCatId="simple" csTypeId="urn:microsoft.com/office/officeart/2005/8/colors/accent1_2" csCatId="accent1" phldr="1"/>
      <dgm:spPr/>
      <dgm:t>
        <a:bodyPr/>
        <a:lstStyle/>
        <a:p>
          <a:endParaRPr lang="en-US"/>
        </a:p>
      </dgm:t>
    </dgm:pt>
    <dgm:pt modelId="{62DBE868-5D39-7D47-8500-13A116CEF415}">
      <dgm:prSet phldrT="[Text]"/>
      <dgm:spPr>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dgm:spPr>
      <dgm:t>
        <a:bodyPr/>
        <a:lstStyle/>
        <a:p>
          <a:r>
            <a:rPr lang="en-US" b="1" i="0" dirty="0">
              <a:latin typeface="Avenir Next Demi Bold" panose="020B0503020202020204" pitchFamily="34" charset="0"/>
            </a:rPr>
            <a:t>Check grammar and spelling.</a:t>
          </a:r>
        </a:p>
      </dgm:t>
    </dgm:pt>
    <dgm:pt modelId="{D15FB64B-BBA4-664C-B93D-9ACEAB640D04}" type="parTrans" cxnId="{CF8C820F-0FD2-7B4E-8973-292C8E61ECE3}">
      <dgm:prSet/>
      <dgm:spPr/>
      <dgm:t>
        <a:bodyPr/>
        <a:lstStyle/>
        <a:p>
          <a:endParaRPr lang="en-US" b="1" i="0">
            <a:latin typeface="Avenir Next Demi Bold" panose="020B0503020202020204" pitchFamily="34" charset="0"/>
          </a:endParaRPr>
        </a:p>
      </dgm:t>
    </dgm:pt>
    <dgm:pt modelId="{C7DB8521-7088-0340-A956-F11AB42A3EEB}" type="sibTrans" cxnId="{CF8C820F-0FD2-7B4E-8973-292C8E61ECE3}">
      <dgm:prSet/>
      <dgm:spPr>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a:solidFill>
            <a:schemeClr val="accent2">
              <a:lumMod val="85000"/>
            </a:schemeClr>
          </a:solidFill>
        </a:ln>
        <a:effectLst>
          <a:outerShdw blurRad="50800" dist="38100" dir="8100000" algn="tr" rotWithShape="0">
            <a:prstClr val="black">
              <a:alpha val="40000"/>
            </a:prstClr>
          </a:outerShdw>
        </a:effectLst>
      </dgm:spPr>
      <dgm:t>
        <a:bodyPr/>
        <a:lstStyle/>
        <a:p>
          <a:endParaRPr lang="en-US" b="1" i="0">
            <a:latin typeface="Avenir Next Demi Bold" panose="020B0503020202020204" pitchFamily="34" charset="0"/>
          </a:endParaRPr>
        </a:p>
      </dgm:t>
    </dgm:pt>
    <dgm:pt modelId="{E3D02208-CCAB-6E49-9263-F2D14B8B93EF}">
      <dgm:prSet phldrT="[Text]"/>
      <dgm:spPr>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dgm:spPr>
      <dgm:t>
        <a:bodyPr/>
        <a:lstStyle/>
        <a:p>
          <a:r>
            <a:rPr lang="en-US" b="1" i="0" dirty="0">
              <a:latin typeface="Avenir Next Demi Bold" panose="020B0503020202020204" pitchFamily="34" charset="0"/>
            </a:rPr>
            <a:t>Have a non-expert read your resolution for clarity.</a:t>
          </a:r>
        </a:p>
      </dgm:t>
    </dgm:pt>
    <dgm:pt modelId="{B72950BE-BCB8-4B4C-99B8-C23AD9E20E70}" type="parTrans" cxnId="{54107D4B-D527-6C4B-814D-2CE20760C77F}">
      <dgm:prSet/>
      <dgm:spPr/>
      <dgm:t>
        <a:bodyPr/>
        <a:lstStyle/>
        <a:p>
          <a:endParaRPr lang="en-US" b="1" i="0">
            <a:latin typeface="Avenir Next Demi Bold" panose="020B0503020202020204" pitchFamily="34" charset="0"/>
          </a:endParaRPr>
        </a:p>
      </dgm:t>
    </dgm:pt>
    <dgm:pt modelId="{82873437-A530-7B4F-94BF-729E671391AA}" type="sibTrans" cxnId="{54107D4B-D527-6C4B-814D-2CE20760C77F}">
      <dgm:prSet/>
      <dgm:spPr>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a:solidFill>
            <a:schemeClr val="accent2">
              <a:lumMod val="85000"/>
            </a:schemeClr>
          </a:solidFill>
        </a:ln>
        <a:effectLst>
          <a:outerShdw blurRad="50800" dist="38100" dir="8100000" algn="tr" rotWithShape="0">
            <a:prstClr val="black">
              <a:alpha val="40000"/>
            </a:prstClr>
          </a:outerShdw>
        </a:effectLst>
      </dgm:spPr>
      <dgm:t>
        <a:bodyPr/>
        <a:lstStyle/>
        <a:p>
          <a:endParaRPr lang="en-US" b="1" i="0">
            <a:latin typeface="Avenir Next Demi Bold" panose="020B0503020202020204" pitchFamily="34" charset="0"/>
          </a:endParaRPr>
        </a:p>
      </dgm:t>
    </dgm:pt>
    <dgm:pt modelId="{0D5D0371-C9A8-914C-9AA7-06E7A4B01675}">
      <dgm:prSet phldrT="[Text]"/>
      <dgm:spPr>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dgm:spPr>
      <dgm:t>
        <a:bodyPr/>
        <a:lstStyle/>
        <a:p>
          <a:r>
            <a:rPr lang="en-US" b="1" i="0" dirty="0">
              <a:latin typeface="Avenir Next Demi Bold" panose="020B0503020202020204" pitchFamily="34" charset="0"/>
            </a:rPr>
            <a:t>Include supporting documentation</a:t>
          </a:r>
        </a:p>
      </dgm:t>
    </dgm:pt>
    <dgm:pt modelId="{57E49231-F478-904B-8078-CAC8C6AE3FF6}" type="parTrans" cxnId="{11E256CC-D009-2F4F-84D3-99274CB9CD0F}">
      <dgm:prSet/>
      <dgm:spPr/>
      <dgm:t>
        <a:bodyPr/>
        <a:lstStyle/>
        <a:p>
          <a:endParaRPr lang="en-US" b="1" i="0">
            <a:latin typeface="Avenir Next Demi Bold" panose="020B0503020202020204" pitchFamily="34" charset="0"/>
          </a:endParaRPr>
        </a:p>
      </dgm:t>
    </dgm:pt>
    <dgm:pt modelId="{C075C4DA-553E-D749-AEFD-5E9DDEE44ED0}" type="sibTrans" cxnId="{11E256CC-D009-2F4F-84D3-99274CB9CD0F}">
      <dgm:prSet/>
      <dgm:spPr>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a:solidFill>
            <a:schemeClr val="accent2">
              <a:lumMod val="85000"/>
              <a:alpha val="90000"/>
            </a:schemeClr>
          </a:solidFill>
        </a:ln>
        <a:effectLst>
          <a:outerShdw blurRad="50800" dist="38100" dir="8100000" algn="tr" rotWithShape="0">
            <a:prstClr val="black">
              <a:alpha val="40000"/>
            </a:prstClr>
          </a:outerShdw>
        </a:effectLst>
      </dgm:spPr>
      <dgm:t>
        <a:bodyPr/>
        <a:lstStyle/>
        <a:p>
          <a:endParaRPr lang="en-US" b="1" i="0">
            <a:latin typeface="Avenir Next Demi Bold" panose="020B0503020202020204" pitchFamily="34" charset="0"/>
          </a:endParaRPr>
        </a:p>
      </dgm:t>
    </dgm:pt>
    <dgm:pt modelId="{A30E6CF7-EB9D-E54D-B4E7-2D0BECE507E4}" type="pres">
      <dgm:prSet presAssocID="{46E2E71E-D109-0347-90D2-3C87D863C18D}" presName="outerComposite" presStyleCnt="0">
        <dgm:presLayoutVars>
          <dgm:chMax val="5"/>
          <dgm:dir/>
          <dgm:resizeHandles val="exact"/>
        </dgm:presLayoutVars>
      </dgm:prSet>
      <dgm:spPr/>
    </dgm:pt>
    <dgm:pt modelId="{1B24175E-A47C-DE4C-9D07-0E55625E9E78}" type="pres">
      <dgm:prSet presAssocID="{46E2E71E-D109-0347-90D2-3C87D863C18D}" presName="dummyMaxCanvas" presStyleCnt="0">
        <dgm:presLayoutVars/>
      </dgm:prSet>
      <dgm:spPr/>
    </dgm:pt>
    <dgm:pt modelId="{A611AD95-8DC5-BA4F-8B92-8AED63803C67}" type="pres">
      <dgm:prSet presAssocID="{46E2E71E-D109-0347-90D2-3C87D863C18D}" presName="ThreeNodes_1" presStyleLbl="node1" presStyleIdx="0" presStyleCnt="3">
        <dgm:presLayoutVars>
          <dgm:bulletEnabled val="1"/>
        </dgm:presLayoutVars>
      </dgm:prSet>
      <dgm:spPr>
        <a:prstGeom prst="rect">
          <a:avLst/>
        </a:prstGeom>
      </dgm:spPr>
    </dgm:pt>
    <dgm:pt modelId="{2BEF36E5-CE71-7442-AA5B-3F4609D349EA}" type="pres">
      <dgm:prSet presAssocID="{46E2E71E-D109-0347-90D2-3C87D863C18D}" presName="ThreeNodes_2" presStyleLbl="node1" presStyleIdx="1" presStyleCnt="3">
        <dgm:presLayoutVars>
          <dgm:bulletEnabled val="1"/>
        </dgm:presLayoutVars>
      </dgm:prSet>
      <dgm:spPr>
        <a:prstGeom prst="rect">
          <a:avLst/>
        </a:prstGeom>
      </dgm:spPr>
    </dgm:pt>
    <dgm:pt modelId="{29DBFE4E-F7AA-4740-B1B7-8B20D11F4DC1}" type="pres">
      <dgm:prSet presAssocID="{46E2E71E-D109-0347-90D2-3C87D863C18D}" presName="ThreeNodes_3" presStyleLbl="node1" presStyleIdx="2" presStyleCnt="3">
        <dgm:presLayoutVars>
          <dgm:bulletEnabled val="1"/>
        </dgm:presLayoutVars>
      </dgm:prSet>
      <dgm:spPr>
        <a:prstGeom prst="rect">
          <a:avLst/>
        </a:prstGeom>
      </dgm:spPr>
    </dgm:pt>
    <dgm:pt modelId="{10AA695C-F644-DC46-B051-5400DEEB277C}" type="pres">
      <dgm:prSet presAssocID="{46E2E71E-D109-0347-90D2-3C87D863C18D}" presName="ThreeConn_1-2" presStyleLbl="fgAccFollowNode1" presStyleIdx="0" presStyleCnt="2">
        <dgm:presLayoutVars>
          <dgm:bulletEnabled val="1"/>
        </dgm:presLayoutVars>
      </dgm:prSet>
      <dgm:spPr/>
    </dgm:pt>
    <dgm:pt modelId="{6C8B4FCC-1154-F249-8416-C1313F6CE8FF}" type="pres">
      <dgm:prSet presAssocID="{46E2E71E-D109-0347-90D2-3C87D863C18D}" presName="ThreeConn_2-3" presStyleLbl="fgAccFollowNode1" presStyleIdx="1" presStyleCnt="2">
        <dgm:presLayoutVars>
          <dgm:bulletEnabled val="1"/>
        </dgm:presLayoutVars>
      </dgm:prSet>
      <dgm:spPr/>
    </dgm:pt>
    <dgm:pt modelId="{89A0A1E2-C522-AF45-A992-AF8D7C13528B}" type="pres">
      <dgm:prSet presAssocID="{46E2E71E-D109-0347-90D2-3C87D863C18D}" presName="ThreeNodes_1_text" presStyleLbl="node1" presStyleIdx="2" presStyleCnt="3">
        <dgm:presLayoutVars>
          <dgm:bulletEnabled val="1"/>
        </dgm:presLayoutVars>
      </dgm:prSet>
      <dgm:spPr/>
    </dgm:pt>
    <dgm:pt modelId="{8F1EC26C-1795-154E-8A94-35C77F2049C0}" type="pres">
      <dgm:prSet presAssocID="{46E2E71E-D109-0347-90D2-3C87D863C18D}" presName="ThreeNodes_2_text" presStyleLbl="node1" presStyleIdx="2" presStyleCnt="3">
        <dgm:presLayoutVars>
          <dgm:bulletEnabled val="1"/>
        </dgm:presLayoutVars>
      </dgm:prSet>
      <dgm:spPr/>
    </dgm:pt>
    <dgm:pt modelId="{96F6FB10-3B9D-2741-8D0F-8E6A73397CDD}" type="pres">
      <dgm:prSet presAssocID="{46E2E71E-D109-0347-90D2-3C87D863C18D}" presName="ThreeNodes_3_text" presStyleLbl="node1" presStyleIdx="2" presStyleCnt="3">
        <dgm:presLayoutVars>
          <dgm:bulletEnabled val="1"/>
        </dgm:presLayoutVars>
      </dgm:prSet>
      <dgm:spPr/>
    </dgm:pt>
  </dgm:ptLst>
  <dgm:cxnLst>
    <dgm:cxn modelId="{CF8C820F-0FD2-7B4E-8973-292C8E61ECE3}" srcId="{46E2E71E-D109-0347-90D2-3C87D863C18D}" destId="{62DBE868-5D39-7D47-8500-13A116CEF415}" srcOrd="0" destOrd="0" parTransId="{D15FB64B-BBA4-664C-B93D-9ACEAB640D04}" sibTransId="{C7DB8521-7088-0340-A956-F11AB42A3EEB}"/>
    <dgm:cxn modelId="{656D8714-9E6C-434A-91E0-8AD15995A87C}" type="presOf" srcId="{0D5D0371-C9A8-914C-9AA7-06E7A4B01675}" destId="{96F6FB10-3B9D-2741-8D0F-8E6A73397CDD}" srcOrd="1" destOrd="0" presId="urn:microsoft.com/office/officeart/2005/8/layout/vProcess5"/>
    <dgm:cxn modelId="{D5D9A326-95B2-2C4F-A486-5C9A470B105F}" type="presOf" srcId="{0D5D0371-C9A8-914C-9AA7-06E7A4B01675}" destId="{29DBFE4E-F7AA-4740-B1B7-8B20D11F4DC1}" srcOrd="0" destOrd="0" presId="urn:microsoft.com/office/officeart/2005/8/layout/vProcess5"/>
    <dgm:cxn modelId="{A533C143-30C8-B943-AB8C-F18430BF3759}" type="presOf" srcId="{62DBE868-5D39-7D47-8500-13A116CEF415}" destId="{A611AD95-8DC5-BA4F-8B92-8AED63803C67}" srcOrd="0" destOrd="0" presId="urn:microsoft.com/office/officeart/2005/8/layout/vProcess5"/>
    <dgm:cxn modelId="{74F0F667-2993-7149-8D17-8531918FF224}" type="presOf" srcId="{C7DB8521-7088-0340-A956-F11AB42A3EEB}" destId="{10AA695C-F644-DC46-B051-5400DEEB277C}" srcOrd="0" destOrd="0" presId="urn:microsoft.com/office/officeart/2005/8/layout/vProcess5"/>
    <dgm:cxn modelId="{54107D4B-D527-6C4B-814D-2CE20760C77F}" srcId="{46E2E71E-D109-0347-90D2-3C87D863C18D}" destId="{E3D02208-CCAB-6E49-9263-F2D14B8B93EF}" srcOrd="1" destOrd="0" parTransId="{B72950BE-BCB8-4B4C-99B8-C23AD9E20E70}" sibTransId="{82873437-A530-7B4F-94BF-729E671391AA}"/>
    <dgm:cxn modelId="{7DC7824D-0E61-9E46-B51F-B19478B53EC5}" type="presOf" srcId="{46E2E71E-D109-0347-90D2-3C87D863C18D}" destId="{A30E6CF7-EB9D-E54D-B4E7-2D0BECE507E4}" srcOrd="0" destOrd="0" presId="urn:microsoft.com/office/officeart/2005/8/layout/vProcess5"/>
    <dgm:cxn modelId="{7669856F-558C-8145-886F-FA1BB0B937FB}" type="presOf" srcId="{E3D02208-CCAB-6E49-9263-F2D14B8B93EF}" destId="{8F1EC26C-1795-154E-8A94-35C77F2049C0}" srcOrd="1" destOrd="0" presId="urn:microsoft.com/office/officeart/2005/8/layout/vProcess5"/>
    <dgm:cxn modelId="{AFCB2C7A-02C6-8443-B075-49E708EFA193}" type="presOf" srcId="{82873437-A530-7B4F-94BF-729E671391AA}" destId="{6C8B4FCC-1154-F249-8416-C1313F6CE8FF}" srcOrd="0" destOrd="0" presId="urn:microsoft.com/office/officeart/2005/8/layout/vProcess5"/>
    <dgm:cxn modelId="{7ADC2499-3C82-1D4F-98D1-2333A477229A}" type="presOf" srcId="{62DBE868-5D39-7D47-8500-13A116CEF415}" destId="{89A0A1E2-C522-AF45-A992-AF8D7C13528B}" srcOrd="1" destOrd="0" presId="urn:microsoft.com/office/officeart/2005/8/layout/vProcess5"/>
    <dgm:cxn modelId="{7C5D6FB4-F3BB-334C-A11F-0725A201BBD4}" type="presOf" srcId="{E3D02208-CCAB-6E49-9263-F2D14B8B93EF}" destId="{2BEF36E5-CE71-7442-AA5B-3F4609D349EA}" srcOrd="0" destOrd="0" presId="urn:microsoft.com/office/officeart/2005/8/layout/vProcess5"/>
    <dgm:cxn modelId="{11E256CC-D009-2F4F-84D3-99274CB9CD0F}" srcId="{46E2E71E-D109-0347-90D2-3C87D863C18D}" destId="{0D5D0371-C9A8-914C-9AA7-06E7A4B01675}" srcOrd="2" destOrd="0" parTransId="{57E49231-F478-904B-8078-CAC8C6AE3FF6}" sibTransId="{C075C4DA-553E-D749-AEFD-5E9DDEE44ED0}"/>
    <dgm:cxn modelId="{9AD4E601-B2D2-6243-B60B-E9E3244AD602}" type="presParOf" srcId="{A30E6CF7-EB9D-E54D-B4E7-2D0BECE507E4}" destId="{1B24175E-A47C-DE4C-9D07-0E55625E9E78}" srcOrd="0" destOrd="0" presId="urn:microsoft.com/office/officeart/2005/8/layout/vProcess5"/>
    <dgm:cxn modelId="{027FA02B-FE54-9E44-8B9F-BA80E30E4EA5}" type="presParOf" srcId="{A30E6CF7-EB9D-E54D-B4E7-2D0BECE507E4}" destId="{A611AD95-8DC5-BA4F-8B92-8AED63803C67}" srcOrd="1" destOrd="0" presId="urn:microsoft.com/office/officeart/2005/8/layout/vProcess5"/>
    <dgm:cxn modelId="{AE876E72-697D-2646-93C8-5138E2443457}" type="presParOf" srcId="{A30E6CF7-EB9D-E54D-B4E7-2D0BECE507E4}" destId="{2BEF36E5-CE71-7442-AA5B-3F4609D349EA}" srcOrd="2" destOrd="0" presId="urn:microsoft.com/office/officeart/2005/8/layout/vProcess5"/>
    <dgm:cxn modelId="{9797191D-E4D6-6C4D-BDB0-81FE05AD9F52}" type="presParOf" srcId="{A30E6CF7-EB9D-E54D-B4E7-2D0BECE507E4}" destId="{29DBFE4E-F7AA-4740-B1B7-8B20D11F4DC1}" srcOrd="3" destOrd="0" presId="urn:microsoft.com/office/officeart/2005/8/layout/vProcess5"/>
    <dgm:cxn modelId="{B4554891-259A-8D4C-84B1-C38691EDB5C8}" type="presParOf" srcId="{A30E6CF7-EB9D-E54D-B4E7-2D0BECE507E4}" destId="{10AA695C-F644-DC46-B051-5400DEEB277C}" srcOrd="4" destOrd="0" presId="urn:microsoft.com/office/officeart/2005/8/layout/vProcess5"/>
    <dgm:cxn modelId="{F7782853-B71D-9A40-9E09-A8D10503638E}" type="presParOf" srcId="{A30E6CF7-EB9D-E54D-B4E7-2D0BECE507E4}" destId="{6C8B4FCC-1154-F249-8416-C1313F6CE8FF}" srcOrd="5" destOrd="0" presId="urn:microsoft.com/office/officeart/2005/8/layout/vProcess5"/>
    <dgm:cxn modelId="{22EFF6B2-8865-5A40-8B21-47264F6BF978}" type="presParOf" srcId="{A30E6CF7-EB9D-E54D-B4E7-2D0BECE507E4}" destId="{89A0A1E2-C522-AF45-A992-AF8D7C13528B}" srcOrd="6" destOrd="0" presId="urn:microsoft.com/office/officeart/2005/8/layout/vProcess5"/>
    <dgm:cxn modelId="{3EBECB98-3C1E-9F4E-8A5A-8D220F779899}" type="presParOf" srcId="{A30E6CF7-EB9D-E54D-B4E7-2D0BECE507E4}" destId="{8F1EC26C-1795-154E-8A94-35C77F2049C0}" srcOrd="7" destOrd="0" presId="urn:microsoft.com/office/officeart/2005/8/layout/vProcess5"/>
    <dgm:cxn modelId="{78E08033-4C53-0048-B75F-EA3EC5423056}" type="presParOf" srcId="{A30E6CF7-EB9D-E54D-B4E7-2D0BECE507E4}" destId="{96F6FB10-3B9D-2741-8D0F-8E6A73397CDD}"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6E2E71E-D109-0347-90D2-3C87D863C18D}" type="doc">
      <dgm:prSet loTypeId="urn:microsoft.com/office/officeart/2005/8/layout/vProcess5" loCatId="" qsTypeId="urn:microsoft.com/office/officeart/2005/8/quickstyle/simple5" qsCatId="simple" csTypeId="urn:microsoft.com/office/officeart/2005/8/colors/accent1_2" csCatId="accent1" phldr="1"/>
      <dgm:spPr/>
      <dgm:t>
        <a:bodyPr/>
        <a:lstStyle/>
        <a:p>
          <a:endParaRPr lang="en-US"/>
        </a:p>
      </dgm:t>
    </dgm:pt>
    <dgm:pt modelId="{62DBE868-5D39-7D47-8500-13A116CEF415}">
      <dgm:prSet phldrT="[Text]"/>
      <dgm:spPr>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dgm:spPr>
      <dgm:t>
        <a:bodyPr/>
        <a:lstStyle/>
        <a:p>
          <a:r>
            <a:rPr lang="en-US" b="1" i="0" dirty="0">
              <a:latin typeface="Avenir Next Demi Bold" panose="020B0503020202020204" pitchFamily="34" charset="0"/>
            </a:rPr>
            <a:t>Resolutions must be voted upon by the body submitting them.</a:t>
          </a:r>
        </a:p>
      </dgm:t>
    </dgm:pt>
    <dgm:pt modelId="{D15FB64B-BBA4-664C-B93D-9ACEAB640D04}" type="parTrans" cxnId="{CF8C820F-0FD2-7B4E-8973-292C8E61ECE3}">
      <dgm:prSet/>
      <dgm:spPr/>
      <dgm:t>
        <a:bodyPr/>
        <a:lstStyle/>
        <a:p>
          <a:endParaRPr lang="en-US" b="1" i="0">
            <a:latin typeface="Avenir Next Demi Bold" panose="020B0503020202020204" pitchFamily="34" charset="0"/>
          </a:endParaRPr>
        </a:p>
      </dgm:t>
    </dgm:pt>
    <dgm:pt modelId="{C7DB8521-7088-0340-A956-F11AB42A3EEB}" type="sibTrans" cxnId="{CF8C820F-0FD2-7B4E-8973-292C8E61ECE3}">
      <dgm:prSet/>
      <dgm:spPr>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a:solidFill>
            <a:schemeClr val="accent2">
              <a:lumMod val="85000"/>
            </a:schemeClr>
          </a:solidFill>
        </a:ln>
        <a:effectLst>
          <a:outerShdw blurRad="50800" dist="38100" dir="8100000" algn="tr" rotWithShape="0">
            <a:prstClr val="black">
              <a:alpha val="40000"/>
            </a:prstClr>
          </a:outerShdw>
        </a:effectLst>
      </dgm:spPr>
      <dgm:t>
        <a:bodyPr/>
        <a:lstStyle/>
        <a:p>
          <a:endParaRPr lang="en-US" b="1" i="0">
            <a:latin typeface="Avenir Next Demi Bold" panose="020B0503020202020204" pitchFamily="34" charset="0"/>
          </a:endParaRPr>
        </a:p>
      </dgm:t>
    </dgm:pt>
    <dgm:pt modelId="{E3D02208-CCAB-6E49-9263-F2D14B8B93EF}">
      <dgm:prSet phldrT="[Text]"/>
      <dgm:spPr>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dgm:spPr>
      <dgm:t>
        <a:bodyPr/>
        <a:lstStyle/>
        <a:p>
          <a:r>
            <a:rPr lang="en-US" b="1" i="0" dirty="0">
              <a:latin typeface="Avenir Next Demi Bold" panose="020B0503020202020204" pitchFamily="34" charset="0"/>
            </a:rPr>
            <a:t>Resolutions should be signed by two officers.</a:t>
          </a:r>
        </a:p>
      </dgm:t>
    </dgm:pt>
    <dgm:pt modelId="{B72950BE-BCB8-4B4C-99B8-C23AD9E20E70}" type="parTrans" cxnId="{54107D4B-D527-6C4B-814D-2CE20760C77F}">
      <dgm:prSet/>
      <dgm:spPr/>
      <dgm:t>
        <a:bodyPr/>
        <a:lstStyle/>
        <a:p>
          <a:endParaRPr lang="en-US" b="1" i="0">
            <a:latin typeface="Avenir Next Demi Bold" panose="020B0503020202020204" pitchFamily="34" charset="0"/>
          </a:endParaRPr>
        </a:p>
      </dgm:t>
    </dgm:pt>
    <dgm:pt modelId="{82873437-A530-7B4F-94BF-729E671391AA}" type="sibTrans" cxnId="{54107D4B-D527-6C4B-814D-2CE20760C77F}">
      <dgm:prSet/>
      <dgm:spPr>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a:solidFill>
            <a:schemeClr val="accent2">
              <a:lumMod val="85000"/>
            </a:schemeClr>
          </a:solidFill>
        </a:ln>
        <a:effectLst>
          <a:outerShdw blurRad="50800" dist="38100" dir="8100000" algn="tr" rotWithShape="0">
            <a:prstClr val="black">
              <a:alpha val="40000"/>
            </a:prstClr>
          </a:outerShdw>
        </a:effectLst>
      </dgm:spPr>
      <dgm:t>
        <a:bodyPr/>
        <a:lstStyle/>
        <a:p>
          <a:endParaRPr lang="en-US" b="1" i="0">
            <a:latin typeface="Avenir Next Demi Bold" panose="020B0503020202020204" pitchFamily="34" charset="0"/>
          </a:endParaRPr>
        </a:p>
      </dgm:t>
    </dgm:pt>
    <dgm:pt modelId="{0D5D0371-C9A8-914C-9AA7-06E7A4B01675}">
      <dgm:prSet phldrT="[Text]"/>
      <dgm:spPr>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dgm:spPr>
      <dgm:t>
        <a:bodyPr/>
        <a:lstStyle/>
        <a:p>
          <a:r>
            <a:rPr lang="en-US" b="1" i="0" dirty="0">
              <a:latin typeface="Avenir Next Demi Bold" panose="020B0503020202020204" pitchFamily="34" charset="0"/>
            </a:rPr>
            <a:t>If submitting to the Department, provide both the signed copy and an electronic copy.</a:t>
          </a:r>
        </a:p>
      </dgm:t>
    </dgm:pt>
    <dgm:pt modelId="{57E49231-F478-904B-8078-CAC8C6AE3FF6}" type="parTrans" cxnId="{11E256CC-D009-2F4F-84D3-99274CB9CD0F}">
      <dgm:prSet/>
      <dgm:spPr/>
      <dgm:t>
        <a:bodyPr/>
        <a:lstStyle/>
        <a:p>
          <a:endParaRPr lang="en-US" b="1" i="0">
            <a:latin typeface="Avenir Next Demi Bold" panose="020B0503020202020204" pitchFamily="34" charset="0"/>
          </a:endParaRPr>
        </a:p>
      </dgm:t>
    </dgm:pt>
    <dgm:pt modelId="{C075C4DA-553E-D749-AEFD-5E9DDEE44ED0}" type="sibTrans" cxnId="{11E256CC-D009-2F4F-84D3-99274CB9CD0F}">
      <dgm:prSet/>
      <dgm:spPr>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a:solidFill>
            <a:schemeClr val="accent2">
              <a:lumMod val="85000"/>
              <a:alpha val="90000"/>
            </a:schemeClr>
          </a:solidFill>
        </a:ln>
        <a:effectLst>
          <a:outerShdw blurRad="50800" dist="38100" dir="8100000" algn="tr" rotWithShape="0">
            <a:prstClr val="black">
              <a:alpha val="40000"/>
            </a:prstClr>
          </a:outerShdw>
        </a:effectLst>
      </dgm:spPr>
      <dgm:t>
        <a:bodyPr/>
        <a:lstStyle/>
        <a:p>
          <a:endParaRPr lang="en-US" b="1" i="0">
            <a:latin typeface="Avenir Next Demi Bold" panose="020B0503020202020204" pitchFamily="34" charset="0"/>
          </a:endParaRPr>
        </a:p>
      </dgm:t>
    </dgm:pt>
    <dgm:pt modelId="{A30E6CF7-EB9D-E54D-B4E7-2D0BECE507E4}" type="pres">
      <dgm:prSet presAssocID="{46E2E71E-D109-0347-90D2-3C87D863C18D}" presName="outerComposite" presStyleCnt="0">
        <dgm:presLayoutVars>
          <dgm:chMax val="5"/>
          <dgm:dir/>
          <dgm:resizeHandles val="exact"/>
        </dgm:presLayoutVars>
      </dgm:prSet>
      <dgm:spPr/>
    </dgm:pt>
    <dgm:pt modelId="{1B24175E-A47C-DE4C-9D07-0E55625E9E78}" type="pres">
      <dgm:prSet presAssocID="{46E2E71E-D109-0347-90D2-3C87D863C18D}" presName="dummyMaxCanvas" presStyleCnt="0">
        <dgm:presLayoutVars/>
      </dgm:prSet>
      <dgm:spPr/>
    </dgm:pt>
    <dgm:pt modelId="{A611AD95-8DC5-BA4F-8B92-8AED63803C67}" type="pres">
      <dgm:prSet presAssocID="{46E2E71E-D109-0347-90D2-3C87D863C18D}" presName="ThreeNodes_1" presStyleLbl="node1" presStyleIdx="0" presStyleCnt="3">
        <dgm:presLayoutVars>
          <dgm:bulletEnabled val="1"/>
        </dgm:presLayoutVars>
      </dgm:prSet>
      <dgm:spPr>
        <a:prstGeom prst="rect">
          <a:avLst/>
        </a:prstGeom>
      </dgm:spPr>
    </dgm:pt>
    <dgm:pt modelId="{2BEF36E5-CE71-7442-AA5B-3F4609D349EA}" type="pres">
      <dgm:prSet presAssocID="{46E2E71E-D109-0347-90D2-3C87D863C18D}" presName="ThreeNodes_2" presStyleLbl="node1" presStyleIdx="1" presStyleCnt="3">
        <dgm:presLayoutVars>
          <dgm:bulletEnabled val="1"/>
        </dgm:presLayoutVars>
      </dgm:prSet>
      <dgm:spPr>
        <a:prstGeom prst="rect">
          <a:avLst/>
        </a:prstGeom>
      </dgm:spPr>
    </dgm:pt>
    <dgm:pt modelId="{29DBFE4E-F7AA-4740-B1B7-8B20D11F4DC1}" type="pres">
      <dgm:prSet presAssocID="{46E2E71E-D109-0347-90D2-3C87D863C18D}" presName="ThreeNodes_3" presStyleLbl="node1" presStyleIdx="2" presStyleCnt="3">
        <dgm:presLayoutVars>
          <dgm:bulletEnabled val="1"/>
        </dgm:presLayoutVars>
      </dgm:prSet>
      <dgm:spPr>
        <a:prstGeom prst="rect">
          <a:avLst/>
        </a:prstGeom>
      </dgm:spPr>
    </dgm:pt>
    <dgm:pt modelId="{10AA695C-F644-DC46-B051-5400DEEB277C}" type="pres">
      <dgm:prSet presAssocID="{46E2E71E-D109-0347-90D2-3C87D863C18D}" presName="ThreeConn_1-2" presStyleLbl="fgAccFollowNode1" presStyleIdx="0" presStyleCnt="2">
        <dgm:presLayoutVars>
          <dgm:bulletEnabled val="1"/>
        </dgm:presLayoutVars>
      </dgm:prSet>
      <dgm:spPr/>
    </dgm:pt>
    <dgm:pt modelId="{6C8B4FCC-1154-F249-8416-C1313F6CE8FF}" type="pres">
      <dgm:prSet presAssocID="{46E2E71E-D109-0347-90D2-3C87D863C18D}" presName="ThreeConn_2-3" presStyleLbl="fgAccFollowNode1" presStyleIdx="1" presStyleCnt="2">
        <dgm:presLayoutVars>
          <dgm:bulletEnabled val="1"/>
        </dgm:presLayoutVars>
      </dgm:prSet>
      <dgm:spPr/>
    </dgm:pt>
    <dgm:pt modelId="{89A0A1E2-C522-AF45-A992-AF8D7C13528B}" type="pres">
      <dgm:prSet presAssocID="{46E2E71E-D109-0347-90D2-3C87D863C18D}" presName="ThreeNodes_1_text" presStyleLbl="node1" presStyleIdx="2" presStyleCnt="3">
        <dgm:presLayoutVars>
          <dgm:bulletEnabled val="1"/>
        </dgm:presLayoutVars>
      </dgm:prSet>
      <dgm:spPr/>
    </dgm:pt>
    <dgm:pt modelId="{8F1EC26C-1795-154E-8A94-35C77F2049C0}" type="pres">
      <dgm:prSet presAssocID="{46E2E71E-D109-0347-90D2-3C87D863C18D}" presName="ThreeNodes_2_text" presStyleLbl="node1" presStyleIdx="2" presStyleCnt="3">
        <dgm:presLayoutVars>
          <dgm:bulletEnabled val="1"/>
        </dgm:presLayoutVars>
      </dgm:prSet>
      <dgm:spPr/>
    </dgm:pt>
    <dgm:pt modelId="{96F6FB10-3B9D-2741-8D0F-8E6A73397CDD}" type="pres">
      <dgm:prSet presAssocID="{46E2E71E-D109-0347-90D2-3C87D863C18D}" presName="ThreeNodes_3_text" presStyleLbl="node1" presStyleIdx="2" presStyleCnt="3">
        <dgm:presLayoutVars>
          <dgm:bulletEnabled val="1"/>
        </dgm:presLayoutVars>
      </dgm:prSet>
      <dgm:spPr/>
    </dgm:pt>
  </dgm:ptLst>
  <dgm:cxnLst>
    <dgm:cxn modelId="{CF8C820F-0FD2-7B4E-8973-292C8E61ECE3}" srcId="{46E2E71E-D109-0347-90D2-3C87D863C18D}" destId="{62DBE868-5D39-7D47-8500-13A116CEF415}" srcOrd="0" destOrd="0" parTransId="{D15FB64B-BBA4-664C-B93D-9ACEAB640D04}" sibTransId="{C7DB8521-7088-0340-A956-F11AB42A3EEB}"/>
    <dgm:cxn modelId="{656D8714-9E6C-434A-91E0-8AD15995A87C}" type="presOf" srcId="{0D5D0371-C9A8-914C-9AA7-06E7A4B01675}" destId="{96F6FB10-3B9D-2741-8D0F-8E6A73397CDD}" srcOrd="1" destOrd="0" presId="urn:microsoft.com/office/officeart/2005/8/layout/vProcess5"/>
    <dgm:cxn modelId="{D5D9A326-95B2-2C4F-A486-5C9A470B105F}" type="presOf" srcId="{0D5D0371-C9A8-914C-9AA7-06E7A4B01675}" destId="{29DBFE4E-F7AA-4740-B1B7-8B20D11F4DC1}" srcOrd="0" destOrd="0" presId="urn:microsoft.com/office/officeart/2005/8/layout/vProcess5"/>
    <dgm:cxn modelId="{A533C143-30C8-B943-AB8C-F18430BF3759}" type="presOf" srcId="{62DBE868-5D39-7D47-8500-13A116CEF415}" destId="{A611AD95-8DC5-BA4F-8B92-8AED63803C67}" srcOrd="0" destOrd="0" presId="urn:microsoft.com/office/officeart/2005/8/layout/vProcess5"/>
    <dgm:cxn modelId="{74F0F667-2993-7149-8D17-8531918FF224}" type="presOf" srcId="{C7DB8521-7088-0340-A956-F11AB42A3EEB}" destId="{10AA695C-F644-DC46-B051-5400DEEB277C}" srcOrd="0" destOrd="0" presId="urn:microsoft.com/office/officeart/2005/8/layout/vProcess5"/>
    <dgm:cxn modelId="{54107D4B-D527-6C4B-814D-2CE20760C77F}" srcId="{46E2E71E-D109-0347-90D2-3C87D863C18D}" destId="{E3D02208-CCAB-6E49-9263-F2D14B8B93EF}" srcOrd="1" destOrd="0" parTransId="{B72950BE-BCB8-4B4C-99B8-C23AD9E20E70}" sibTransId="{82873437-A530-7B4F-94BF-729E671391AA}"/>
    <dgm:cxn modelId="{7DC7824D-0E61-9E46-B51F-B19478B53EC5}" type="presOf" srcId="{46E2E71E-D109-0347-90D2-3C87D863C18D}" destId="{A30E6CF7-EB9D-E54D-B4E7-2D0BECE507E4}" srcOrd="0" destOrd="0" presId="urn:microsoft.com/office/officeart/2005/8/layout/vProcess5"/>
    <dgm:cxn modelId="{7669856F-558C-8145-886F-FA1BB0B937FB}" type="presOf" srcId="{E3D02208-CCAB-6E49-9263-F2D14B8B93EF}" destId="{8F1EC26C-1795-154E-8A94-35C77F2049C0}" srcOrd="1" destOrd="0" presId="urn:microsoft.com/office/officeart/2005/8/layout/vProcess5"/>
    <dgm:cxn modelId="{AFCB2C7A-02C6-8443-B075-49E708EFA193}" type="presOf" srcId="{82873437-A530-7B4F-94BF-729E671391AA}" destId="{6C8B4FCC-1154-F249-8416-C1313F6CE8FF}" srcOrd="0" destOrd="0" presId="urn:microsoft.com/office/officeart/2005/8/layout/vProcess5"/>
    <dgm:cxn modelId="{7ADC2499-3C82-1D4F-98D1-2333A477229A}" type="presOf" srcId="{62DBE868-5D39-7D47-8500-13A116CEF415}" destId="{89A0A1E2-C522-AF45-A992-AF8D7C13528B}" srcOrd="1" destOrd="0" presId="urn:microsoft.com/office/officeart/2005/8/layout/vProcess5"/>
    <dgm:cxn modelId="{7C5D6FB4-F3BB-334C-A11F-0725A201BBD4}" type="presOf" srcId="{E3D02208-CCAB-6E49-9263-F2D14B8B93EF}" destId="{2BEF36E5-CE71-7442-AA5B-3F4609D349EA}" srcOrd="0" destOrd="0" presId="urn:microsoft.com/office/officeart/2005/8/layout/vProcess5"/>
    <dgm:cxn modelId="{11E256CC-D009-2F4F-84D3-99274CB9CD0F}" srcId="{46E2E71E-D109-0347-90D2-3C87D863C18D}" destId="{0D5D0371-C9A8-914C-9AA7-06E7A4B01675}" srcOrd="2" destOrd="0" parTransId="{57E49231-F478-904B-8078-CAC8C6AE3FF6}" sibTransId="{C075C4DA-553E-D749-AEFD-5E9DDEE44ED0}"/>
    <dgm:cxn modelId="{9AD4E601-B2D2-6243-B60B-E9E3244AD602}" type="presParOf" srcId="{A30E6CF7-EB9D-E54D-B4E7-2D0BECE507E4}" destId="{1B24175E-A47C-DE4C-9D07-0E55625E9E78}" srcOrd="0" destOrd="0" presId="urn:microsoft.com/office/officeart/2005/8/layout/vProcess5"/>
    <dgm:cxn modelId="{027FA02B-FE54-9E44-8B9F-BA80E30E4EA5}" type="presParOf" srcId="{A30E6CF7-EB9D-E54D-B4E7-2D0BECE507E4}" destId="{A611AD95-8DC5-BA4F-8B92-8AED63803C67}" srcOrd="1" destOrd="0" presId="urn:microsoft.com/office/officeart/2005/8/layout/vProcess5"/>
    <dgm:cxn modelId="{AE876E72-697D-2646-93C8-5138E2443457}" type="presParOf" srcId="{A30E6CF7-EB9D-E54D-B4E7-2D0BECE507E4}" destId="{2BEF36E5-CE71-7442-AA5B-3F4609D349EA}" srcOrd="2" destOrd="0" presId="urn:microsoft.com/office/officeart/2005/8/layout/vProcess5"/>
    <dgm:cxn modelId="{9797191D-E4D6-6C4D-BDB0-81FE05AD9F52}" type="presParOf" srcId="{A30E6CF7-EB9D-E54D-B4E7-2D0BECE507E4}" destId="{29DBFE4E-F7AA-4740-B1B7-8B20D11F4DC1}" srcOrd="3" destOrd="0" presId="urn:microsoft.com/office/officeart/2005/8/layout/vProcess5"/>
    <dgm:cxn modelId="{B4554891-259A-8D4C-84B1-C38691EDB5C8}" type="presParOf" srcId="{A30E6CF7-EB9D-E54D-B4E7-2D0BECE507E4}" destId="{10AA695C-F644-DC46-B051-5400DEEB277C}" srcOrd="4" destOrd="0" presId="urn:microsoft.com/office/officeart/2005/8/layout/vProcess5"/>
    <dgm:cxn modelId="{F7782853-B71D-9A40-9E09-A8D10503638E}" type="presParOf" srcId="{A30E6CF7-EB9D-E54D-B4E7-2D0BECE507E4}" destId="{6C8B4FCC-1154-F249-8416-C1313F6CE8FF}" srcOrd="5" destOrd="0" presId="urn:microsoft.com/office/officeart/2005/8/layout/vProcess5"/>
    <dgm:cxn modelId="{22EFF6B2-8865-5A40-8B21-47264F6BF978}" type="presParOf" srcId="{A30E6CF7-EB9D-E54D-B4E7-2D0BECE507E4}" destId="{89A0A1E2-C522-AF45-A992-AF8D7C13528B}" srcOrd="6" destOrd="0" presId="urn:microsoft.com/office/officeart/2005/8/layout/vProcess5"/>
    <dgm:cxn modelId="{3EBECB98-3C1E-9F4E-8A5A-8D220F779899}" type="presParOf" srcId="{A30E6CF7-EB9D-E54D-B4E7-2D0BECE507E4}" destId="{8F1EC26C-1795-154E-8A94-35C77F2049C0}" srcOrd="7" destOrd="0" presId="urn:microsoft.com/office/officeart/2005/8/layout/vProcess5"/>
    <dgm:cxn modelId="{78E08033-4C53-0048-B75F-EA3EC5423056}" type="presParOf" srcId="{A30E6CF7-EB9D-E54D-B4E7-2D0BECE507E4}" destId="{96F6FB10-3B9D-2741-8D0F-8E6A73397CDD}"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11AD95-8DC5-BA4F-8B92-8AED63803C67}">
      <dsp:nvSpPr>
        <dsp:cNvPr id="0" name=""/>
        <dsp:cNvSpPr/>
      </dsp:nvSpPr>
      <dsp:spPr>
        <a:xfrm>
          <a:off x="0" y="0"/>
          <a:ext cx="13069739" cy="1999752"/>
        </a:xfrm>
        <a:prstGeom prst="rect">
          <a:avLst/>
        </a:prstGeom>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a:lnSpc>
              <a:spcPct val="90000"/>
            </a:lnSpc>
            <a:spcBef>
              <a:spcPct val="0"/>
            </a:spcBef>
            <a:spcAft>
              <a:spcPct val="35000"/>
            </a:spcAft>
            <a:buNone/>
          </a:pPr>
          <a:r>
            <a:rPr lang="en-US" sz="4000" b="1" i="0" kern="1200" dirty="0">
              <a:latin typeface="Avenir Next Demi Bold" panose="020B0503020202020204" pitchFamily="34" charset="0"/>
            </a:rPr>
            <a:t>A resolution’s intent should be clearly defined.</a:t>
          </a:r>
        </a:p>
      </dsp:txBody>
      <dsp:txXfrm>
        <a:off x="58571" y="58571"/>
        <a:ext cx="10911849" cy="1882610"/>
      </dsp:txXfrm>
    </dsp:sp>
    <dsp:sp modelId="{2BEF36E5-CE71-7442-AA5B-3F4609D349EA}">
      <dsp:nvSpPr>
        <dsp:cNvPr id="0" name=""/>
        <dsp:cNvSpPr/>
      </dsp:nvSpPr>
      <dsp:spPr>
        <a:xfrm>
          <a:off x="1153212" y="2333045"/>
          <a:ext cx="13069739" cy="1999752"/>
        </a:xfrm>
        <a:prstGeom prst="rect">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a:lnSpc>
              <a:spcPct val="90000"/>
            </a:lnSpc>
            <a:spcBef>
              <a:spcPct val="0"/>
            </a:spcBef>
            <a:spcAft>
              <a:spcPct val="35000"/>
            </a:spcAft>
            <a:buNone/>
          </a:pPr>
          <a:r>
            <a:rPr lang="en-US" sz="4000" b="1" i="0" kern="1200" dirty="0">
              <a:latin typeface="Avenir Next Demi Bold" panose="020B0503020202020204" pitchFamily="34" charset="0"/>
            </a:rPr>
            <a:t>A resolution should contain supporting documentation.</a:t>
          </a:r>
        </a:p>
      </dsp:txBody>
      <dsp:txXfrm>
        <a:off x="1211783" y="2391616"/>
        <a:ext cx="10499545" cy="1882610"/>
      </dsp:txXfrm>
    </dsp:sp>
    <dsp:sp modelId="{29DBFE4E-F7AA-4740-B1B7-8B20D11F4DC1}">
      <dsp:nvSpPr>
        <dsp:cNvPr id="0" name=""/>
        <dsp:cNvSpPr/>
      </dsp:nvSpPr>
      <dsp:spPr>
        <a:xfrm>
          <a:off x="2306424" y="4666090"/>
          <a:ext cx="13069739" cy="1999752"/>
        </a:xfrm>
        <a:prstGeom prst="rect">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a:lnSpc>
              <a:spcPct val="90000"/>
            </a:lnSpc>
            <a:spcBef>
              <a:spcPct val="0"/>
            </a:spcBef>
            <a:spcAft>
              <a:spcPct val="35000"/>
            </a:spcAft>
            <a:buNone/>
          </a:pPr>
          <a:r>
            <a:rPr lang="en-US" sz="4000" b="1" i="0" kern="1200" dirty="0">
              <a:latin typeface="Avenir Next Demi Bold" panose="020B0503020202020204" pitchFamily="34" charset="0"/>
            </a:rPr>
            <a:t>A resolution should be free of errors of fact and law.</a:t>
          </a:r>
        </a:p>
      </dsp:txBody>
      <dsp:txXfrm>
        <a:off x="2364995" y="4724661"/>
        <a:ext cx="10499545" cy="1882610"/>
      </dsp:txXfrm>
    </dsp:sp>
    <dsp:sp modelId="{10AA695C-F644-DC46-B051-5400DEEB277C}">
      <dsp:nvSpPr>
        <dsp:cNvPr id="0" name=""/>
        <dsp:cNvSpPr/>
      </dsp:nvSpPr>
      <dsp:spPr>
        <a:xfrm>
          <a:off x="11769900" y="1516479"/>
          <a:ext cx="1299839" cy="1299839"/>
        </a:xfrm>
        <a:prstGeom prst="downArrow">
          <a:avLst>
            <a:gd name="adj1" fmla="val 55000"/>
            <a:gd name="adj2" fmla="val 45000"/>
          </a:avLst>
        </a:prstGeom>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w="6350" cap="flat" cmpd="sng" algn="ctr">
          <a:solidFill>
            <a:schemeClr val="accent2">
              <a:lumMod val="85000"/>
            </a:schemeClr>
          </a:solidFill>
          <a:prstDash val="solid"/>
          <a:miter lim="800000"/>
        </a:ln>
        <a:effectLst>
          <a:outerShdw blurRad="50800" dist="38100" dir="8100000" algn="tr" rotWithShape="0">
            <a:prstClr val="black">
              <a:alpha val="40000"/>
            </a:prstClr>
          </a:outerShdw>
        </a:effectLst>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b="1" i="0" kern="1200">
            <a:latin typeface="Avenir Next Demi Bold" panose="020B0503020202020204" pitchFamily="34" charset="0"/>
          </a:endParaRPr>
        </a:p>
      </dsp:txBody>
      <dsp:txXfrm>
        <a:off x="12062364" y="1516479"/>
        <a:ext cx="714911" cy="978129"/>
      </dsp:txXfrm>
    </dsp:sp>
    <dsp:sp modelId="{6C8B4FCC-1154-F249-8416-C1313F6CE8FF}">
      <dsp:nvSpPr>
        <dsp:cNvPr id="0" name=""/>
        <dsp:cNvSpPr/>
      </dsp:nvSpPr>
      <dsp:spPr>
        <a:xfrm>
          <a:off x="12923112" y="3836192"/>
          <a:ext cx="1299839" cy="1299839"/>
        </a:xfrm>
        <a:prstGeom prst="downArrow">
          <a:avLst>
            <a:gd name="adj1" fmla="val 55000"/>
            <a:gd name="adj2" fmla="val 45000"/>
          </a:avLst>
        </a:prstGeom>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w="6350" cap="flat" cmpd="sng" algn="ctr">
          <a:solidFill>
            <a:schemeClr val="accent2">
              <a:lumMod val="85000"/>
            </a:schemeClr>
          </a:solidFill>
          <a:prstDash val="solid"/>
          <a:miter lim="800000"/>
        </a:ln>
        <a:effectLst>
          <a:outerShdw blurRad="50800" dist="38100" dir="8100000" algn="tr" rotWithShape="0">
            <a:prstClr val="black">
              <a:alpha val="40000"/>
            </a:prstClr>
          </a:outerShdw>
        </a:effectLst>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b="1" i="0" kern="1200">
            <a:latin typeface="Avenir Next Demi Bold" panose="020B0503020202020204" pitchFamily="34" charset="0"/>
          </a:endParaRPr>
        </a:p>
      </dsp:txBody>
      <dsp:txXfrm>
        <a:off x="13215576" y="3836192"/>
        <a:ext cx="714911" cy="97812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11AD95-8DC5-BA4F-8B92-8AED63803C67}">
      <dsp:nvSpPr>
        <dsp:cNvPr id="0" name=""/>
        <dsp:cNvSpPr/>
      </dsp:nvSpPr>
      <dsp:spPr>
        <a:xfrm>
          <a:off x="0" y="0"/>
          <a:ext cx="13069739" cy="1999752"/>
        </a:xfrm>
        <a:prstGeom prst="rect">
          <a:avLst/>
        </a:prstGeom>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a:lnSpc>
              <a:spcPct val="90000"/>
            </a:lnSpc>
            <a:spcBef>
              <a:spcPct val="0"/>
            </a:spcBef>
            <a:spcAft>
              <a:spcPct val="35000"/>
            </a:spcAft>
            <a:buNone/>
          </a:pPr>
          <a:r>
            <a:rPr lang="en-US" sz="4000" b="1" i="0" kern="1200" dirty="0">
              <a:latin typeface="Avenir Next Demi Bold" panose="020B0503020202020204" pitchFamily="34" charset="0"/>
            </a:rPr>
            <a:t>A resolution should have material relevance to the purposes and programs of The American Legion.</a:t>
          </a:r>
        </a:p>
      </dsp:txBody>
      <dsp:txXfrm>
        <a:off x="58571" y="58571"/>
        <a:ext cx="10911849" cy="1882610"/>
      </dsp:txXfrm>
    </dsp:sp>
    <dsp:sp modelId="{2BEF36E5-CE71-7442-AA5B-3F4609D349EA}">
      <dsp:nvSpPr>
        <dsp:cNvPr id="0" name=""/>
        <dsp:cNvSpPr/>
      </dsp:nvSpPr>
      <dsp:spPr>
        <a:xfrm>
          <a:off x="1153212" y="2333045"/>
          <a:ext cx="13069739" cy="1999752"/>
        </a:xfrm>
        <a:prstGeom prst="rect">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a:lnSpc>
              <a:spcPct val="90000"/>
            </a:lnSpc>
            <a:spcBef>
              <a:spcPct val="0"/>
            </a:spcBef>
            <a:spcAft>
              <a:spcPct val="35000"/>
            </a:spcAft>
            <a:buNone/>
          </a:pPr>
          <a:r>
            <a:rPr lang="en-US" sz="4000" b="1" i="0" kern="1200" dirty="0">
              <a:latin typeface="Avenir Next Demi Bold" panose="020B0503020202020204" pitchFamily="34" charset="0"/>
            </a:rPr>
            <a:t>A resolution should only deal with one subject.</a:t>
          </a:r>
        </a:p>
      </dsp:txBody>
      <dsp:txXfrm>
        <a:off x="1211783" y="2391616"/>
        <a:ext cx="10499545" cy="1882610"/>
      </dsp:txXfrm>
    </dsp:sp>
    <dsp:sp modelId="{29DBFE4E-F7AA-4740-B1B7-8B20D11F4DC1}">
      <dsp:nvSpPr>
        <dsp:cNvPr id="0" name=""/>
        <dsp:cNvSpPr/>
      </dsp:nvSpPr>
      <dsp:spPr>
        <a:xfrm>
          <a:off x="2306424" y="4666090"/>
          <a:ext cx="13069739" cy="1999752"/>
        </a:xfrm>
        <a:prstGeom prst="rect">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l" defTabSz="1778000">
            <a:lnSpc>
              <a:spcPct val="90000"/>
            </a:lnSpc>
            <a:spcBef>
              <a:spcPct val="0"/>
            </a:spcBef>
            <a:spcAft>
              <a:spcPct val="35000"/>
            </a:spcAft>
            <a:buNone/>
          </a:pPr>
          <a:r>
            <a:rPr lang="en-US" sz="4000" b="1" i="0" kern="1200" dirty="0">
              <a:latin typeface="Avenir Next Demi Bold" panose="020B0503020202020204" pitchFamily="34" charset="0"/>
            </a:rPr>
            <a:t>Resolutions should be written with thought and care.</a:t>
          </a:r>
        </a:p>
      </dsp:txBody>
      <dsp:txXfrm>
        <a:off x="2364995" y="4724661"/>
        <a:ext cx="10499545" cy="1882610"/>
      </dsp:txXfrm>
    </dsp:sp>
    <dsp:sp modelId="{10AA695C-F644-DC46-B051-5400DEEB277C}">
      <dsp:nvSpPr>
        <dsp:cNvPr id="0" name=""/>
        <dsp:cNvSpPr/>
      </dsp:nvSpPr>
      <dsp:spPr>
        <a:xfrm>
          <a:off x="11769900" y="1516479"/>
          <a:ext cx="1299839" cy="1299839"/>
        </a:xfrm>
        <a:prstGeom prst="downArrow">
          <a:avLst>
            <a:gd name="adj1" fmla="val 55000"/>
            <a:gd name="adj2" fmla="val 45000"/>
          </a:avLst>
        </a:prstGeom>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w="6350" cap="flat" cmpd="sng" algn="ctr">
          <a:solidFill>
            <a:schemeClr val="accent2">
              <a:lumMod val="85000"/>
            </a:schemeClr>
          </a:solidFill>
          <a:prstDash val="solid"/>
          <a:miter lim="800000"/>
        </a:ln>
        <a:effectLst>
          <a:outerShdw blurRad="50800" dist="38100" dir="8100000" algn="tr" rotWithShape="0">
            <a:prstClr val="black">
              <a:alpha val="40000"/>
            </a:prstClr>
          </a:outerShdw>
        </a:effectLst>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b="1" i="0" kern="1200">
            <a:latin typeface="Avenir Next Demi Bold" panose="020B0503020202020204" pitchFamily="34" charset="0"/>
          </a:endParaRPr>
        </a:p>
      </dsp:txBody>
      <dsp:txXfrm>
        <a:off x="12062364" y="1516479"/>
        <a:ext cx="714911" cy="978129"/>
      </dsp:txXfrm>
    </dsp:sp>
    <dsp:sp modelId="{6C8B4FCC-1154-F249-8416-C1313F6CE8FF}">
      <dsp:nvSpPr>
        <dsp:cNvPr id="0" name=""/>
        <dsp:cNvSpPr/>
      </dsp:nvSpPr>
      <dsp:spPr>
        <a:xfrm>
          <a:off x="12923112" y="3836192"/>
          <a:ext cx="1299839" cy="1299839"/>
        </a:xfrm>
        <a:prstGeom prst="downArrow">
          <a:avLst>
            <a:gd name="adj1" fmla="val 55000"/>
            <a:gd name="adj2" fmla="val 45000"/>
          </a:avLst>
        </a:prstGeom>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w="6350" cap="flat" cmpd="sng" algn="ctr">
          <a:solidFill>
            <a:schemeClr val="accent2">
              <a:lumMod val="85000"/>
            </a:schemeClr>
          </a:solidFill>
          <a:prstDash val="solid"/>
          <a:miter lim="800000"/>
        </a:ln>
        <a:effectLst>
          <a:outerShdw blurRad="50800" dist="38100" dir="8100000" algn="tr" rotWithShape="0">
            <a:prstClr val="black">
              <a:alpha val="40000"/>
            </a:prstClr>
          </a:outerShdw>
        </a:effectLst>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b="1" i="0" kern="1200">
            <a:latin typeface="Avenir Next Demi Bold" panose="020B0503020202020204" pitchFamily="34" charset="0"/>
          </a:endParaRPr>
        </a:p>
      </dsp:txBody>
      <dsp:txXfrm>
        <a:off x="13215576" y="3836192"/>
        <a:ext cx="714911" cy="97812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BD103A-3EFB-9E4C-BF33-4D1C9B84C211}">
      <dsp:nvSpPr>
        <dsp:cNvPr id="0" name=""/>
        <dsp:cNvSpPr/>
      </dsp:nvSpPr>
      <dsp:spPr>
        <a:xfrm>
          <a:off x="2610625" y="0"/>
          <a:ext cx="3709481" cy="3710045"/>
        </a:xfrm>
        <a:prstGeom prst="circularArrow">
          <a:avLst>
            <a:gd name="adj1" fmla="val 10980"/>
            <a:gd name="adj2" fmla="val 1142322"/>
            <a:gd name="adj3" fmla="val 4500000"/>
            <a:gd name="adj4" fmla="val 10800000"/>
            <a:gd name="adj5" fmla="val 12500"/>
          </a:avLst>
        </a:prstGeom>
        <a:gradFill flip="none" rotWithShape="0">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093E1F47-CF3D-8C48-A016-AB4ECE0F918D}">
      <dsp:nvSpPr>
        <dsp:cNvPr id="0" name=""/>
        <dsp:cNvSpPr/>
      </dsp:nvSpPr>
      <dsp:spPr>
        <a:xfrm>
          <a:off x="3430542" y="1339439"/>
          <a:ext cx="2061287" cy="10303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275" tIns="41275" rIns="41275" bIns="41275" numCol="1" spcCol="1270" anchor="ctr" anchorCtr="0">
          <a:noAutofit/>
        </a:bodyPr>
        <a:lstStyle/>
        <a:p>
          <a:pPr marL="0" lvl="0" indent="0" algn="ctr" defTabSz="2889250">
            <a:lnSpc>
              <a:spcPct val="90000"/>
            </a:lnSpc>
            <a:spcBef>
              <a:spcPct val="0"/>
            </a:spcBef>
            <a:spcAft>
              <a:spcPct val="35000"/>
            </a:spcAft>
            <a:buNone/>
          </a:pPr>
          <a:endParaRPr lang="en-US" sz="6500" kern="1200" dirty="0">
            <a:latin typeface="Avenir Next" panose="020B0503020202020204" pitchFamily="34" charset="0"/>
          </a:endParaRPr>
        </a:p>
      </dsp:txBody>
      <dsp:txXfrm>
        <a:off x="3430542" y="1339439"/>
        <a:ext cx="2061287" cy="1030397"/>
      </dsp:txXfrm>
    </dsp:sp>
    <dsp:sp modelId="{6D00407C-3482-FE49-B74E-E1B67329D750}">
      <dsp:nvSpPr>
        <dsp:cNvPr id="0" name=""/>
        <dsp:cNvSpPr/>
      </dsp:nvSpPr>
      <dsp:spPr>
        <a:xfrm>
          <a:off x="1580329" y="2131696"/>
          <a:ext cx="3709481" cy="3710045"/>
        </a:xfrm>
        <a:prstGeom prst="leftCircularArrow">
          <a:avLst>
            <a:gd name="adj1" fmla="val 10980"/>
            <a:gd name="adj2" fmla="val 1142322"/>
            <a:gd name="adj3" fmla="val 6300000"/>
            <a:gd name="adj4" fmla="val 18900000"/>
            <a:gd name="adj5" fmla="val 12500"/>
          </a:avLst>
        </a:prstGeom>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D7403DD4-5623-924B-882A-3F5E3E510711}">
      <dsp:nvSpPr>
        <dsp:cNvPr id="0" name=""/>
        <dsp:cNvSpPr/>
      </dsp:nvSpPr>
      <dsp:spPr>
        <a:xfrm>
          <a:off x="2404426" y="3483466"/>
          <a:ext cx="2061287" cy="10303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275" tIns="41275" rIns="41275" bIns="41275" numCol="1" spcCol="1270" anchor="ctr" anchorCtr="0">
          <a:noAutofit/>
        </a:bodyPr>
        <a:lstStyle/>
        <a:p>
          <a:pPr marL="0" lvl="0" indent="0" algn="ctr" defTabSz="2889250">
            <a:lnSpc>
              <a:spcPct val="90000"/>
            </a:lnSpc>
            <a:spcBef>
              <a:spcPct val="0"/>
            </a:spcBef>
            <a:spcAft>
              <a:spcPct val="35000"/>
            </a:spcAft>
            <a:buNone/>
          </a:pPr>
          <a:endParaRPr lang="en-US" sz="6500" kern="1200" dirty="0">
            <a:latin typeface="Avenir Next" panose="020B0503020202020204" pitchFamily="34" charset="0"/>
          </a:endParaRPr>
        </a:p>
      </dsp:txBody>
      <dsp:txXfrm>
        <a:off x="2404426" y="3483466"/>
        <a:ext cx="2061287" cy="1030397"/>
      </dsp:txXfrm>
    </dsp:sp>
    <dsp:sp modelId="{183C4595-1DFE-A44C-83FA-CE618ECEEAA2}">
      <dsp:nvSpPr>
        <dsp:cNvPr id="0" name=""/>
        <dsp:cNvSpPr/>
      </dsp:nvSpPr>
      <dsp:spPr>
        <a:xfrm>
          <a:off x="2874642" y="4518487"/>
          <a:ext cx="3187019" cy="3188296"/>
        </a:xfrm>
        <a:prstGeom prst="blockArc">
          <a:avLst>
            <a:gd name="adj1" fmla="val 13500000"/>
            <a:gd name="adj2" fmla="val 10800000"/>
            <a:gd name="adj3" fmla="val 12740"/>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D8AD018F-A9C4-F447-BAAF-C4F8C946FD3D}">
      <dsp:nvSpPr>
        <dsp:cNvPr id="0" name=""/>
        <dsp:cNvSpPr/>
      </dsp:nvSpPr>
      <dsp:spPr>
        <a:xfrm>
          <a:off x="3435418" y="5630576"/>
          <a:ext cx="2061287" cy="10303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275" tIns="41275" rIns="41275" bIns="41275" numCol="1" spcCol="1270" anchor="ctr" anchorCtr="0">
          <a:noAutofit/>
        </a:bodyPr>
        <a:lstStyle/>
        <a:p>
          <a:pPr marL="0" lvl="0" indent="0" algn="ctr" defTabSz="2889250">
            <a:lnSpc>
              <a:spcPct val="90000"/>
            </a:lnSpc>
            <a:spcBef>
              <a:spcPct val="0"/>
            </a:spcBef>
            <a:spcAft>
              <a:spcPct val="35000"/>
            </a:spcAft>
            <a:buNone/>
          </a:pPr>
          <a:endParaRPr lang="en-US" sz="6500" kern="1200" dirty="0">
            <a:latin typeface="Avenir Next" panose="020B0503020202020204" pitchFamily="34" charset="0"/>
          </a:endParaRPr>
        </a:p>
      </dsp:txBody>
      <dsp:txXfrm>
        <a:off x="3435418" y="5630576"/>
        <a:ext cx="2061287" cy="103039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BD103A-3EFB-9E4C-BF33-4D1C9B84C211}">
      <dsp:nvSpPr>
        <dsp:cNvPr id="0" name=""/>
        <dsp:cNvSpPr/>
      </dsp:nvSpPr>
      <dsp:spPr>
        <a:xfrm>
          <a:off x="2610625" y="0"/>
          <a:ext cx="3709481" cy="3710045"/>
        </a:xfrm>
        <a:prstGeom prst="circularArrow">
          <a:avLst>
            <a:gd name="adj1" fmla="val 10980"/>
            <a:gd name="adj2" fmla="val 1142322"/>
            <a:gd name="adj3" fmla="val 4500000"/>
            <a:gd name="adj4" fmla="val 10800000"/>
            <a:gd name="adj5" fmla="val 12500"/>
          </a:avLst>
        </a:prstGeom>
        <a:gradFill flip="none" rotWithShape="0">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093E1F47-CF3D-8C48-A016-AB4ECE0F918D}">
      <dsp:nvSpPr>
        <dsp:cNvPr id="0" name=""/>
        <dsp:cNvSpPr/>
      </dsp:nvSpPr>
      <dsp:spPr>
        <a:xfrm>
          <a:off x="3430542" y="1339439"/>
          <a:ext cx="2061287" cy="10303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225" tIns="22225" rIns="22225" bIns="22225" numCol="1" spcCol="1270" anchor="ctr" anchorCtr="0">
          <a:noAutofit/>
        </a:bodyPr>
        <a:lstStyle/>
        <a:p>
          <a:pPr marL="0" lvl="0" indent="0" algn="ctr" defTabSz="1555750">
            <a:lnSpc>
              <a:spcPct val="90000"/>
            </a:lnSpc>
            <a:spcBef>
              <a:spcPct val="0"/>
            </a:spcBef>
            <a:spcAft>
              <a:spcPct val="35000"/>
            </a:spcAft>
            <a:buNone/>
          </a:pPr>
          <a:r>
            <a:rPr lang="en-US" sz="3500" kern="1200" dirty="0">
              <a:latin typeface="Avenir Next" panose="020B0503020202020204" pitchFamily="34" charset="0"/>
            </a:rPr>
            <a:t>Resolved</a:t>
          </a:r>
        </a:p>
      </dsp:txBody>
      <dsp:txXfrm>
        <a:off x="3430542" y="1339439"/>
        <a:ext cx="2061287" cy="1030397"/>
      </dsp:txXfrm>
    </dsp:sp>
    <dsp:sp modelId="{6D00407C-3482-FE49-B74E-E1B67329D750}">
      <dsp:nvSpPr>
        <dsp:cNvPr id="0" name=""/>
        <dsp:cNvSpPr/>
      </dsp:nvSpPr>
      <dsp:spPr>
        <a:xfrm>
          <a:off x="1580329" y="2131696"/>
          <a:ext cx="3709481" cy="3710045"/>
        </a:xfrm>
        <a:prstGeom prst="leftCircularArrow">
          <a:avLst>
            <a:gd name="adj1" fmla="val 10980"/>
            <a:gd name="adj2" fmla="val 1142322"/>
            <a:gd name="adj3" fmla="val 6300000"/>
            <a:gd name="adj4" fmla="val 18900000"/>
            <a:gd name="adj5" fmla="val 12500"/>
          </a:avLst>
        </a:prstGeom>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D7403DD4-5623-924B-882A-3F5E3E510711}">
      <dsp:nvSpPr>
        <dsp:cNvPr id="0" name=""/>
        <dsp:cNvSpPr/>
      </dsp:nvSpPr>
      <dsp:spPr>
        <a:xfrm>
          <a:off x="2404426" y="3483466"/>
          <a:ext cx="2061287" cy="10303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225" tIns="22225" rIns="22225" bIns="22225" numCol="1" spcCol="1270" anchor="ctr" anchorCtr="0">
          <a:noAutofit/>
        </a:bodyPr>
        <a:lstStyle/>
        <a:p>
          <a:pPr marL="0" lvl="0" indent="0" algn="ctr" defTabSz="1555750">
            <a:lnSpc>
              <a:spcPct val="90000"/>
            </a:lnSpc>
            <a:spcBef>
              <a:spcPct val="0"/>
            </a:spcBef>
            <a:spcAft>
              <a:spcPct val="35000"/>
            </a:spcAft>
            <a:buNone/>
          </a:pPr>
          <a:r>
            <a:rPr lang="en-US" sz="3500" kern="1200" dirty="0">
              <a:latin typeface="Avenir Next" panose="020B0503020202020204" pitchFamily="34" charset="0"/>
            </a:rPr>
            <a:t>Whereas</a:t>
          </a:r>
        </a:p>
      </dsp:txBody>
      <dsp:txXfrm>
        <a:off x="2404426" y="3483466"/>
        <a:ext cx="2061287" cy="1030397"/>
      </dsp:txXfrm>
    </dsp:sp>
    <dsp:sp modelId="{183C4595-1DFE-A44C-83FA-CE618ECEEAA2}">
      <dsp:nvSpPr>
        <dsp:cNvPr id="0" name=""/>
        <dsp:cNvSpPr/>
      </dsp:nvSpPr>
      <dsp:spPr>
        <a:xfrm>
          <a:off x="2874642" y="4518487"/>
          <a:ext cx="3187019" cy="3188296"/>
        </a:xfrm>
        <a:prstGeom prst="blockArc">
          <a:avLst>
            <a:gd name="adj1" fmla="val 13500000"/>
            <a:gd name="adj2" fmla="val 10800000"/>
            <a:gd name="adj3" fmla="val 12740"/>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D8AD018F-A9C4-F447-BAAF-C4F8C946FD3D}">
      <dsp:nvSpPr>
        <dsp:cNvPr id="0" name=""/>
        <dsp:cNvSpPr/>
      </dsp:nvSpPr>
      <dsp:spPr>
        <a:xfrm>
          <a:off x="3435418" y="5630576"/>
          <a:ext cx="2061287" cy="10303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225" tIns="22225" rIns="22225" bIns="22225" numCol="1" spcCol="1270" anchor="ctr" anchorCtr="0">
          <a:noAutofit/>
        </a:bodyPr>
        <a:lstStyle/>
        <a:p>
          <a:pPr marL="0" lvl="0" indent="0" algn="ctr" defTabSz="1555750">
            <a:lnSpc>
              <a:spcPct val="90000"/>
            </a:lnSpc>
            <a:spcBef>
              <a:spcPct val="0"/>
            </a:spcBef>
            <a:spcAft>
              <a:spcPct val="35000"/>
            </a:spcAft>
            <a:buNone/>
          </a:pPr>
          <a:r>
            <a:rPr lang="en-US" sz="3500" kern="1200" dirty="0">
              <a:latin typeface="Avenir Next" panose="020B0503020202020204" pitchFamily="34" charset="0"/>
            </a:rPr>
            <a:t>Formatting</a:t>
          </a:r>
        </a:p>
      </dsp:txBody>
      <dsp:txXfrm>
        <a:off x="3435418" y="5630576"/>
        <a:ext cx="2061287" cy="103039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BD103A-3EFB-9E4C-BF33-4D1C9B84C211}">
      <dsp:nvSpPr>
        <dsp:cNvPr id="0" name=""/>
        <dsp:cNvSpPr/>
      </dsp:nvSpPr>
      <dsp:spPr>
        <a:xfrm>
          <a:off x="2610625" y="0"/>
          <a:ext cx="3709481" cy="3710045"/>
        </a:xfrm>
        <a:prstGeom prst="circularArrow">
          <a:avLst>
            <a:gd name="adj1" fmla="val 10980"/>
            <a:gd name="adj2" fmla="val 1142322"/>
            <a:gd name="adj3" fmla="val 4500000"/>
            <a:gd name="adj4" fmla="val 10800000"/>
            <a:gd name="adj5" fmla="val 12500"/>
          </a:avLst>
        </a:prstGeom>
        <a:gradFill flip="none" rotWithShape="0">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093E1F47-CF3D-8C48-A016-AB4ECE0F918D}">
      <dsp:nvSpPr>
        <dsp:cNvPr id="0" name=""/>
        <dsp:cNvSpPr/>
      </dsp:nvSpPr>
      <dsp:spPr>
        <a:xfrm>
          <a:off x="3430542" y="1339439"/>
          <a:ext cx="2061287" cy="10303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225" tIns="22225" rIns="22225" bIns="22225" numCol="1" spcCol="1270" anchor="ctr" anchorCtr="0">
          <a:noAutofit/>
        </a:bodyPr>
        <a:lstStyle/>
        <a:p>
          <a:pPr marL="0" lvl="0" indent="0" algn="ctr" defTabSz="1555750">
            <a:lnSpc>
              <a:spcPct val="90000"/>
            </a:lnSpc>
            <a:spcBef>
              <a:spcPct val="0"/>
            </a:spcBef>
            <a:spcAft>
              <a:spcPct val="35000"/>
            </a:spcAft>
            <a:buNone/>
          </a:pPr>
          <a:r>
            <a:rPr lang="en-US" sz="3500" kern="1200" dirty="0">
              <a:latin typeface="Avenir Next" panose="020B0503020202020204" pitchFamily="34" charset="0"/>
            </a:rPr>
            <a:t>Resolved</a:t>
          </a:r>
        </a:p>
      </dsp:txBody>
      <dsp:txXfrm>
        <a:off x="3430542" y="1339439"/>
        <a:ext cx="2061287" cy="1030397"/>
      </dsp:txXfrm>
    </dsp:sp>
    <dsp:sp modelId="{6D00407C-3482-FE49-B74E-E1B67329D750}">
      <dsp:nvSpPr>
        <dsp:cNvPr id="0" name=""/>
        <dsp:cNvSpPr/>
      </dsp:nvSpPr>
      <dsp:spPr>
        <a:xfrm>
          <a:off x="1580329" y="2131696"/>
          <a:ext cx="3709481" cy="3710045"/>
        </a:xfrm>
        <a:prstGeom prst="leftCircularArrow">
          <a:avLst>
            <a:gd name="adj1" fmla="val 10980"/>
            <a:gd name="adj2" fmla="val 1142322"/>
            <a:gd name="adj3" fmla="val 6300000"/>
            <a:gd name="adj4" fmla="val 18900000"/>
            <a:gd name="adj5" fmla="val 12500"/>
          </a:avLst>
        </a:prstGeom>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D7403DD4-5623-924B-882A-3F5E3E510711}">
      <dsp:nvSpPr>
        <dsp:cNvPr id="0" name=""/>
        <dsp:cNvSpPr/>
      </dsp:nvSpPr>
      <dsp:spPr>
        <a:xfrm>
          <a:off x="2404426" y="3483466"/>
          <a:ext cx="2061287" cy="10303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225" tIns="22225" rIns="22225" bIns="22225" numCol="1" spcCol="1270" anchor="ctr" anchorCtr="0">
          <a:noAutofit/>
        </a:bodyPr>
        <a:lstStyle/>
        <a:p>
          <a:pPr marL="0" lvl="0" indent="0" algn="ctr" defTabSz="1555750">
            <a:lnSpc>
              <a:spcPct val="90000"/>
            </a:lnSpc>
            <a:spcBef>
              <a:spcPct val="0"/>
            </a:spcBef>
            <a:spcAft>
              <a:spcPct val="35000"/>
            </a:spcAft>
            <a:buNone/>
          </a:pPr>
          <a:r>
            <a:rPr lang="en-US" sz="3500" kern="1200" dirty="0">
              <a:latin typeface="Avenir Next" panose="020B0503020202020204" pitchFamily="34" charset="0"/>
            </a:rPr>
            <a:t>Whereas</a:t>
          </a:r>
        </a:p>
      </dsp:txBody>
      <dsp:txXfrm>
        <a:off x="2404426" y="3483466"/>
        <a:ext cx="2061287" cy="1030397"/>
      </dsp:txXfrm>
    </dsp:sp>
    <dsp:sp modelId="{183C4595-1DFE-A44C-83FA-CE618ECEEAA2}">
      <dsp:nvSpPr>
        <dsp:cNvPr id="0" name=""/>
        <dsp:cNvSpPr/>
      </dsp:nvSpPr>
      <dsp:spPr>
        <a:xfrm>
          <a:off x="2874642" y="4518487"/>
          <a:ext cx="3187019" cy="3188296"/>
        </a:xfrm>
        <a:prstGeom prst="blockArc">
          <a:avLst>
            <a:gd name="adj1" fmla="val 13500000"/>
            <a:gd name="adj2" fmla="val 10800000"/>
            <a:gd name="adj3" fmla="val 12740"/>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D8AD018F-A9C4-F447-BAAF-C4F8C946FD3D}">
      <dsp:nvSpPr>
        <dsp:cNvPr id="0" name=""/>
        <dsp:cNvSpPr/>
      </dsp:nvSpPr>
      <dsp:spPr>
        <a:xfrm>
          <a:off x="3435418" y="5630576"/>
          <a:ext cx="2061287" cy="10303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225" tIns="22225" rIns="22225" bIns="22225" numCol="1" spcCol="1270" anchor="ctr" anchorCtr="0">
          <a:noAutofit/>
        </a:bodyPr>
        <a:lstStyle/>
        <a:p>
          <a:pPr marL="0" lvl="0" indent="0" algn="ctr" defTabSz="1555750">
            <a:lnSpc>
              <a:spcPct val="90000"/>
            </a:lnSpc>
            <a:spcBef>
              <a:spcPct val="0"/>
            </a:spcBef>
            <a:spcAft>
              <a:spcPct val="35000"/>
            </a:spcAft>
            <a:buNone/>
          </a:pPr>
          <a:r>
            <a:rPr lang="en-US" sz="3500" kern="1200" dirty="0">
              <a:latin typeface="Avenir Next" panose="020B0503020202020204" pitchFamily="34" charset="0"/>
            </a:rPr>
            <a:t>Formatting</a:t>
          </a:r>
        </a:p>
      </dsp:txBody>
      <dsp:txXfrm>
        <a:off x="3435418" y="5630576"/>
        <a:ext cx="2061287" cy="103039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BD103A-3EFB-9E4C-BF33-4D1C9B84C211}">
      <dsp:nvSpPr>
        <dsp:cNvPr id="0" name=""/>
        <dsp:cNvSpPr/>
      </dsp:nvSpPr>
      <dsp:spPr>
        <a:xfrm>
          <a:off x="2610625" y="0"/>
          <a:ext cx="3709481" cy="3710045"/>
        </a:xfrm>
        <a:prstGeom prst="circularArrow">
          <a:avLst>
            <a:gd name="adj1" fmla="val 10980"/>
            <a:gd name="adj2" fmla="val 1142322"/>
            <a:gd name="adj3" fmla="val 4500000"/>
            <a:gd name="adj4" fmla="val 10800000"/>
            <a:gd name="adj5" fmla="val 12500"/>
          </a:avLst>
        </a:prstGeom>
        <a:gradFill flip="none" rotWithShape="0">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093E1F47-CF3D-8C48-A016-AB4ECE0F918D}">
      <dsp:nvSpPr>
        <dsp:cNvPr id="0" name=""/>
        <dsp:cNvSpPr/>
      </dsp:nvSpPr>
      <dsp:spPr>
        <a:xfrm>
          <a:off x="3430542" y="1339439"/>
          <a:ext cx="2061287" cy="10303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225" tIns="22225" rIns="22225" bIns="22225" numCol="1" spcCol="1270" anchor="ctr" anchorCtr="0">
          <a:noAutofit/>
        </a:bodyPr>
        <a:lstStyle/>
        <a:p>
          <a:pPr marL="0" lvl="0" indent="0" algn="ctr" defTabSz="1555750">
            <a:lnSpc>
              <a:spcPct val="90000"/>
            </a:lnSpc>
            <a:spcBef>
              <a:spcPct val="0"/>
            </a:spcBef>
            <a:spcAft>
              <a:spcPct val="35000"/>
            </a:spcAft>
            <a:buNone/>
          </a:pPr>
          <a:r>
            <a:rPr lang="en-US" sz="3500" kern="1200" dirty="0">
              <a:latin typeface="Avenir Next" panose="020B0503020202020204" pitchFamily="34" charset="0"/>
            </a:rPr>
            <a:t>Resolved</a:t>
          </a:r>
        </a:p>
      </dsp:txBody>
      <dsp:txXfrm>
        <a:off x="3430542" y="1339439"/>
        <a:ext cx="2061287" cy="1030397"/>
      </dsp:txXfrm>
    </dsp:sp>
    <dsp:sp modelId="{6D00407C-3482-FE49-B74E-E1B67329D750}">
      <dsp:nvSpPr>
        <dsp:cNvPr id="0" name=""/>
        <dsp:cNvSpPr/>
      </dsp:nvSpPr>
      <dsp:spPr>
        <a:xfrm>
          <a:off x="1580329" y="2131696"/>
          <a:ext cx="3709481" cy="3710045"/>
        </a:xfrm>
        <a:prstGeom prst="leftCircularArrow">
          <a:avLst>
            <a:gd name="adj1" fmla="val 10980"/>
            <a:gd name="adj2" fmla="val 1142322"/>
            <a:gd name="adj3" fmla="val 6300000"/>
            <a:gd name="adj4" fmla="val 18900000"/>
            <a:gd name="adj5" fmla="val 12500"/>
          </a:avLst>
        </a:prstGeom>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D7403DD4-5623-924B-882A-3F5E3E510711}">
      <dsp:nvSpPr>
        <dsp:cNvPr id="0" name=""/>
        <dsp:cNvSpPr/>
      </dsp:nvSpPr>
      <dsp:spPr>
        <a:xfrm>
          <a:off x="2404426" y="3483466"/>
          <a:ext cx="2061287" cy="10303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225" tIns="22225" rIns="22225" bIns="22225" numCol="1" spcCol="1270" anchor="ctr" anchorCtr="0">
          <a:noAutofit/>
        </a:bodyPr>
        <a:lstStyle/>
        <a:p>
          <a:pPr marL="0" lvl="0" indent="0" algn="ctr" defTabSz="1555750">
            <a:lnSpc>
              <a:spcPct val="90000"/>
            </a:lnSpc>
            <a:spcBef>
              <a:spcPct val="0"/>
            </a:spcBef>
            <a:spcAft>
              <a:spcPct val="35000"/>
            </a:spcAft>
            <a:buNone/>
          </a:pPr>
          <a:r>
            <a:rPr lang="en-US" sz="3500" kern="1200" dirty="0">
              <a:latin typeface="Avenir Next" panose="020B0503020202020204" pitchFamily="34" charset="0"/>
            </a:rPr>
            <a:t>Whereas</a:t>
          </a:r>
        </a:p>
      </dsp:txBody>
      <dsp:txXfrm>
        <a:off x="2404426" y="3483466"/>
        <a:ext cx="2061287" cy="1030397"/>
      </dsp:txXfrm>
    </dsp:sp>
    <dsp:sp modelId="{183C4595-1DFE-A44C-83FA-CE618ECEEAA2}">
      <dsp:nvSpPr>
        <dsp:cNvPr id="0" name=""/>
        <dsp:cNvSpPr/>
      </dsp:nvSpPr>
      <dsp:spPr>
        <a:xfrm>
          <a:off x="2874642" y="4518487"/>
          <a:ext cx="3187019" cy="3188296"/>
        </a:xfrm>
        <a:prstGeom prst="blockArc">
          <a:avLst>
            <a:gd name="adj1" fmla="val 13500000"/>
            <a:gd name="adj2" fmla="val 10800000"/>
            <a:gd name="adj3" fmla="val 12740"/>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D8AD018F-A9C4-F447-BAAF-C4F8C946FD3D}">
      <dsp:nvSpPr>
        <dsp:cNvPr id="0" name=""/>
        <dsp:cNvSpPr/>
      </dsp:nvSpPr>
      <dsp:spPr>
        <a:xfrm>
          <a:off x="3435418" y="5630576"/>
          <a:ext cx="2061287" cy="10303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225" tIns="22225" rIns="22225" bIns="22225" numCol="1" spcCol="1270" anchor="ctr" anchorCtr="0">
          <a:noAutofit/>
        </a:bodyPr>
        <a:lstStyle/>
        <a:p>
          <a:pPr marL="0" lvl="0" indent="0" algn="ctr" defTabSz="1555750">
            <a:lnSpc>
              <a:spcPct val="90000"/>
            </a:lnSpc>
            <a:spcBef>
              <a:spcPct val="0"/>
            </a:spcBef>
            <a:spcAft>
              <a:spcPct val="35000"/>
            </a:spcAft>
            <a:buNone/>
          </a:pPr>
          <a:r>
            <a:rPr lang="en-US" sz="3500" kern="1200" dirty="0">
              <a:latin typeface="Avenir Next" panose="020B0503020202020204" pitchFamily="34" charset="0"/>
            </a:rPr>
            <a:t>Formatting</a:t>
          </a:r>
        </a:p>
      </dsp:txBody>
      <dsp:txXfrm>
        <a:off x="3435418" y="5630576"/>
        <a:ext cx="2061287" cy="103039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11AD95-8DC5-BA4F-8B92-8AED63803C67}">
      <dsp:nvSpPr>
        <dsp:cNvPr id="0" name=""/>
        <dsp:cNvSpPr/>
      </dsp:nvSpPr>
      <dsp:spPr>
        <a:xfrm>
          <a:off x="0" y="0"/>
          <a:ext cx="13069739" cy="1999752"/>
        </a:xfrm>
        <a:prstGeom prst="rect">
          <a:avLst/>
        </a:prstGeom>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98120" tIns="198120" rIns="198120" bIns="198120" numCol="1" spcCol="1270" anchor="ctr" anchorCtr="0">
          <a:noAutofit/>
        </a:bodyPr>
        <a:lstStyle/>
        <a:p>
          <a:pPr marL="0" lvl="0" indent="0" algn="l" defTabSz="2311400">
            <a:lnSpc>
              <a:spcPct val="90000"/>
            </a:lnSpc>
            <a:spcBef>
              <a:spcPct val="0"/>
            </a:spcBef>
            <a:spcAft>
              <a:spcPct val="35000"/>
            </a:spcAft>
            <a:buNone/>
          </a:pPr>
          <a:r>
            <a:rPr lang="en-US" sz="5200" b="1" i="0" kern="1200" dirty="0">
              <a:latin typeface="Avenir Next Demi Bold" panose="020B0503020202020204" pitchFamily="34" charset="0"/>
            </a:rPr>
            <a:t>Check grammar and spelling.</a:t>
          </a:r>
        </a:p>
      </dsp:txBody>
      <dsp:txXfrm>
        <a:off x="58571" y="58571"/>
        <a:ext cx="10911849" cy="1882610"/>
      </dsp:txXfrm>
    </dsp:sp>
    <dsp:sp modelId="{2BEF36E5-CE71-7442-AA5B-3F4609D349EA}">
      <dsp:nvSpPr>
        <dsp:cNvPr id="0" name=""/>
        <dsp:cNvSpPr/>
      </dsp:nvSpPr>
      <dsp:spPr>
        <a:xfrm>
          <a:off x="1153212" y="2333045"/>
          <a:ext cx="13069739" cy="1999752"/>
        </a:xfrm>
        <a:prstGeom prst="rect">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98120" tIns="198120" rIns="198120" bIns="198120" numCol="1" spcCol="1270" anchor="ctr" anchorCtr="0">
          <a:noAutofit/>
        </a:bodyPr>
        <a:lstStyle/>
        <a:p>
          <a:pPr marL="0" lvl="0" indent="0" algn="l" defTabSz="2311400">
            <a:lnSpc>
              <a:spcPct val="90000"/>
            </a:lnSpc>
            <a:spcBef>
              <a:spcPct val="0"/>
            </a:spcBef>
            <a:spcAft>
              <a:spcPct val="35000"/>
            </a:spcAft>
            <a:buNone/>
          </a:pPr>
          <a:r>
            <a:rPr lang="en-US" sz="5200" b="1" i="0" kern="1200" dirty="0">
              <a:latin typeface="Avenir Next Demi Bold" panose="020B0503020202020204" pitchFamily="34" charset="0"/>
            </a:rPr>
            <a:t>Have a non-expert read your resolution for clarity.</a:t>
          </a:r>
        </a:p>
      </dsp:txBody>
      <dsp:txXfrm>
        <a:off x="1211783" y="2391616"/>
        <a:ext cx="10499545" cy="1882610"/>
      </dsp:txXfrm>
    </dsp:sp>
    <dsp:sp modelId="{29DBFE4E-F7AA-4740-B1B7-8B20D11F4DC1}">
      <dsp:nvSpPr>
        <dsp:cNvPr id="0" name=""/>
        <dsp:cNvSpPr/>
      </dsp:nvSpPr>
      <dsp:spPr>
        <a:xfrm>
          <a:off x="2306424" y="4666090"/>
          <a:ext cx="13069739" cy="1999752"/>
        </a:xfrm>
        <a:prstGeom prst="rect">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98120" tIns="198120" rIns="198120" bIns="198120" numCol="1" spcCol="1270" anchor="ctr" anchorCtr="0">
          <a:noAutofit/>
        </a:bodyPr>
        <a:lstStyle/>
        <a:p>
          <a:pPr marL="0" lvl="0" indent="0" algn="l" defTabSz="2311400">
            <a:lnSpc>
              <a:spcPct val="90000"/>
            </a:lnSpc>
            <a:spcBef>
              <a:spcPct val="0"/>
            </a:spcBef>
            <a:spcAft>
              <a:spcPct val="35000"/>
            </a:spcAft>
            <a:buNone/>
          </a:pPr>
          <a:r>
            <a:rPr lang="en-US" sz="5200" b="1" i="0" kern="1200" dirty="0">
              <a:latin typeface="Avenir Next Demi Bold" panose="020B0503020202020204" pitchFamily="34" charset="0"/>
            </a:rPr>
            <a:t>Include supporting documentation</a:t>
          </a:r>
        </a:p>
      </dsp:txBody>
      <dsp:txXfrm>
        <a:off x="2364995" y="4724661"/>
        <a:ext cx="10499545" cy="1882610"/>
      </dsp:txXfrm>
    </dsp:sp>
    <dsp:sp modelId="{10AA695C-F644-DC46-B051-5400DEEB277C}">
      <dsp:nvSpPr>
        <dsp:cNvPr id="0" name=""/>
        <dsp:cNvSpPr/>
      </dsp:nvSpPr>
      <dsp:spPr>
        <a:xfrm>
          <a:off x="11769900" y="1516479"/>
          <a:ext cx="1299839" cy="1299839"/>
        </a:xfrm>
        <a:prstGeom prst="downArrow">
          <a:avLst>
            <a:gd name="adj1" fmla="val 55000"/>
            <a:gd name="adj2" fmla="val 45000"/>
          </a:avLst>
        </a:prstGeom>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w="6350" cap="flat" cmpd="sng" algn="ctr">
          <a:solidFill>
            <a:schemeClr val="accent2">
              <a:lumMod val="85000"/>
            </a:schemeClr>
          </a:solidFill>
          <a:prstDash val="solid"/>
          <a:miter lim="800000"/>
        </a:ln>
        <a:effectLst>
          <a:outerShdw blurRad="50800" dist="38100" dir="8100000" algn="tr" rotWithShape="0">
            <a:prstClr val="black">
              <a:alpha val="40000"/>
            </a:prstClr>
          </a:outerShdw>
        </a:effectLst>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b="1" i="0" kern="1200">
            <a:latin typeface="Avenir Next Demi Bold" panose="020B0503020202020204" pitchFamily="34" charset="0"/>
          </a:endParaRPr>
        </a:p>
      </dsp:txBody>
      <dsp:txXfrm>
        <a:off x="12062364" y="1516479"/>
        <a:ext cx="714911" cy="978129"/>
      </dsp:txXfrm>
    </dsp:sp>
    <dsp:sp modelId="{6C8B4FCC-1154-F249-8416-C1313F6CE8FF}">
      <dsp:nvSpPr>
        <dsp:cNvPr id="0" name=""/>
        <dsp:cNvSpPr/>
      </dsp:nvSpPr>
      <dsp:spPr>
        <a:xfrm>
          <a:off x="12923112" y="3836192"/>
          <a:ext cx="1299839" cy="1299839"/>
        </a:xfrm>
        <a:prstGeom prst="downArrow">
          <a:avLst>
            <a:gd name="adj1" fmla="val 55000"/>
            <a:gd name="adj2" fmla="val 45000"/>
          </a:avLst>
        </a:prstGeom>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w="6350" cap="flat" cmpd="sng" algn="ctr">
          <a:solidFill>
            <a:schemeClr val="accent2">
              <a:lumMod val="85000"/>
            </a:schemeClr>
          </a:solidFill>
          <a:prstDash val="solid"/>
          <a:miter lim="800000"/>
        </a:ln>
        <a:effectLst>
          <a:outerShdw blurRad="50800" dist="38100" dir="8100000" algn="tr" rotWithShape="0">
            <a:prstClr val="black">
              <a:alpha val="40000"/>
            </a:prstClr>
          </a:outerShdw>
        </a:effectLst>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b="1" i="0" kern="1200">
            <a:latin typeface="Avenir Next Demi Bold" panose="020B0503020202020204" pitchFamily="34" charset="0"/>
          </a:endParaRPr>
        </a:p>
      </dsp:txBody>
      <dsp:txXfrm>
        <a:off x="13215576" y="3836192"/>
        <a:ext cx="714911" cy="97812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11AD95-8DC5-BA4F-8B92-8AED63803C67}">
      <dsp:nvSpPr>
        <dsp:cNvPr id="0" name=""/>
        <dsp:cNvSpPr/>
      </dsp:nvSpPr>
      <dsp:spPr>
        <a:xfrm>
          <a:off x="0" y="0"/>
          <a:ext cx="13069739" cy="1999752"/>
        </a:xfrm>
        <a:prstGeom prst="rect">
          <a:avLst/>
        </a:prstGeom>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63830" tIns="163830" rIns="163830" bIns="163830" numCol="1" spcCol="1270" anchor="ctr" anchorCtr="0">
          <a:noAutofit/>
        </a:bodyPr>
        <a:lstStyle/>
        <a:p>
          <a:pPr marL="0" lvl="0" indent="0" algn="l" defTabSz="1911350">
            <a:lnSpc>
              <a:spcPct val="90000"/>
            </a:lnSpc>
            <a:spcBef>
              <a:spcPct val="0"/>
            </a:spcBef>
            <a:spcAft>
              <a:spcPct val="35000"/>
            </a:spcAft>
            <a:buNone/>
          </a:pPr>
          <a:r>
            <a:rPr lang="en-US" sz="4300" b="1" i="0" kern="1200" dirty="0">
              <a:latin typeface="Avenir Next Demi Bold" panose="020B0503020202020204" pitchFamily="34" charset="0"/>
            </a:rPr>
            <a:t>Resolutions must be voted upon by the body submitting them.</a:t>
          </a:r>
        </a:p>
      </dsp:txBody>
      <dsp:txXfrm>
        <a:off x="58571" y="58571"/>
        <a:ext cx="10911849" cy="1882610"/>
      </dsp:txXfrm>
    </dsp:sp>
    <dsp:sp modelId="{2BEF36E5-CE71-7442-AA5B-3F4609D349EA}">
      <dsp:nvSpPr>
        <dsp:cNvPr id="0" name=""/>
        <dsp:cNvSpPr/>
      </dsp:nvSpPr>
      <dsp:spPr>
        <a:xfrm>
          <a:off x="1153212" y="2333045"/>
          <a:ext cx="13069739" cy="1999752"/>
        </a:xfrm>
        <a:prstGeom prst="rect">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63830" tIns="163830" rIns="163830" bIns="163830" numCol="1" spcCol="1270" anchor="ctr" anchorCtr="0">
          <a:noAutofit/>
        </a:bodyPr>
        <a:lstStyle/>
        <a:p>
          <a:pPr marL="0" lvl="0" indent="0" algn="l" defTabSz="1911350">
            <a:lnSpc>
              <a:spcPct val="90000"/>
            </a:lnSpc>
            <a:spcBef>
              <a:spcPct val="0"/>
            </a:spcBef>
            <a:spcAft>
              <a:spcPct val="35000"/>
            </a:spcAft>
            <a:buNone/>
          </a:pPr>
          <a:r>
            <a:rPr lang="en-US" sz="4300" b="1" i="0" kern="1200" dirty="0">
              <a:latin typeface="Avenir Next Demi Bold" panose="020B0503020202020204" pitchFamily="34" charset="0"/>
            </a:rPr>
            <a:t>Resolutions should be signed by two officers.</a:t>
          </a:r>
        </a:p>
      </dsp:txBody>
      <dsp:txXfrm>
        <a:off x="1211783" y="2391616"/>
        <a:ext cx="10499545" cy="1882610"/>
      </dsp:txXfrm>
    </dsp:sp>
    <dsp:sp modelId="{29DBFE4E-F7AA-4740-B1B7-8B20D11F4DC1}">
      <dsp:nvSpPr>
        <dsp:cNvPr id="0" name=""/>
        <dsp:cNvSpPr/>
      </dsp:nvSpPr>
      <dsp:spPr>
        <a:xfrm>
          <a:off x="2306424" y="4666090"/>
          <a:ext cx="13069739" cy="1999752"/>
        </a:xfrm>
        <a:prstGeom prst="rect">
          <a:avLst/>
        </a:prstGeo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63830" tIns="163830" rIns="163830" bIns="163830" numCol="1" spcCol="1270" anchor="ctr" anchorCtr="0">
          <a:noAutofit/>
        </a:bodyPr>
        <a:lstStyle/>
        <a:p>
          <a:pPr marL="0" lvl="0" indent="0" algn="l" defTabSz="1911350">
            <a:lnSpc>
              <a:spcPct val="90000"/>
            </a:lnSpc>
            <a:spcBef>
              <a:spcPct val="0"/>
            </a:spcBef>
            <a:spcAft>
              <a:spcPct val="35000"/>
            </a:spcAft>
            <a:buNone/>
          </a:pPr>
          <a:r>
            <a:rPr lang="en-US" sz="4300" b="1" i="0" kern="1200" dirty="0">
              <a:latin typeface="Avenir Next Demi Bold" panose="020B0503020202020204" pitchFamily="34" charset="0"/>
            </a:rPr>
            <a:t>If submitting to the Department, provide both the signed copy and an electronic copy.</a:t>
          </a:r>
        </a:p>
      </dsp:txBody>
      <dsp:txXfrm>
        <a:off x="2364995" y="4724661"/>
        <a:ext cx="10499545" cy="1882610"/>
      </dsp:txXfrm>
    </dsp:sp>
    <dsp:sp modelId="{10AA695C-F644-DC46-B051-5400DEEB277C}">
      <dsp:nvSpPr>
        <dsp:cNvPr id="0" name=""/>
        <dsp:cNvSpPr/>
      </dsp:nvSpPr>
      <dsp:spPr>
        <a:xfrm>
          <a:off x="11769900" y="1516479"/>
          <a:ext cx="1299839" cy="1299839"/>
        </a:xfrm>
        <a:prstGeom prst="downArrow">
          <a:avLst>
            <a:gd name="adj1" fmla="val 55000"/>
            <a:gd name="adj2" fmla="val 45000"/>
          </a:avLst>
        </a:prstGeom>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w="6350" cap="flat" cmpd="sng" algn="ctr">
          <a:solidFill>
            <a:schemeClr val="accent2">
              <a:lumMod val="85000"/>
            </a:schemeClr>
          </a:solidFill>
          <a:prstDash val="solid"/>
          <a:miter lim="800000"/>
        </a:ln>
        <a:effectLst>
          <a:outerShdw blurRad="50800" dist="38100" dir="8100000" algn="tr" rotWithShape="0">
            <a:prstClr val="black">
              <a:alpha val="40000"/>
            </a:prstClr>
          </a:outerShdw>
        </a:effectLst>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b="1" i="0" kern="1200">
            <a:latin typeface="Avenir Next Demi Bold" panose="020B0503020202020204" pitchFamily="34" charset="0"/>
          </a:endParaRPr>
        </a:p>
      </dsp:txBody>
      <dsp:txXfrm>
        <a:off x="12062364" y="1516479"/>
        <a:ext cx="714911" cy="978129"/>
      </dsp:txXfrm>
    </dsp:sp>
    <dsp:sp modelId="{6C8B4FCC-1154-F249-8416-C1313F6CE8FF}">
      <dsp:nvSpPr>
        <dsp:cNvPr id="0" name=""/>
        <dsp:cNvSpPr/>
      </dsp:nvSpPr>
      <dsp:spPr>
        <a:xfrm>
          <a:off x="12923112" y="3836192"/>
          <a:ext cx="1299839" cy="1299839"/>
        </a:xfrm>
        <a:prstGeom prst="downArrow">
          <a:avLst>
            <a:gd name="adj1" fmla="val 55000"/>
            <a:gd name="adj2" fmla="val 45000"/>
          </a:avLst>
        </a:prstGeom>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w="6350" cap="flat" cmpd="sng" algn="ctr">
          <a:solidFill>
            <a:schemeClr val="accent2">
              <a:lumMod val="85000"/>
            </a:schemeClr>
          </a:solidFill>
          <a:prstDash val="solid"/>
          <a:miter lim="800000"/>
        </a:ln>
        <a:effectLst>
          <a:outerShdw blurRad="50800" dist="38100" dir="8100000" algn="tr" rotWithShape="0">
            <a:prstClr val="black">
              <a:alpha val="40000"/>
            </a:prstClr>
          </a:outerShdw>
        </a:effectLst>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b="1" i="0" kern="1200">
            <a:latin typeface="Avenir Next Demi Bold" panose="020B0503020202020204" pitchFamily="34" charset="0"/>
          </a:endParaRPr>
        </a:p>
      </dsp:txBody>
      <dsp:txXfrm>
        <a:off x="13215576" y="3836192"/>
        <a:ext cx="714911" cy="978129"/>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8.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B9BD708-6E15-9C17-3DF7-D3D756492A87}"/>
              </a:ext>
            </a:extLst>
          </p:cNvPr>
          <p:cNvSpPr>
            <a:spLocks noGrp="1"/>
          </p:cNvSpPr>
          <p:nvPr>
            <p:ph type="hdr" sz="quarter"/>
          </p:nvPr>
        </p:nvSpPr>
        <p:spPr>
          <a:xfrm>
            <a:off x="0" y="0"/>
            <a:ext cx="3169920" cy="481728"/>
          </a:xfrm>
          <a:prstGeom prst="rect">
            <a:avLst/>
          </a:prstGeom>
        </p:spPr>
        <p:txBody>
          <a:bodyPr vert="horz" lIns="96663" tIns="48332" rIns="96663" bIns="48332" rtlCol="0"/>
          <a:lstStyle>
            <a:lvl1pPr algn="l">
              <a:defRPr sz="1300"/>
            </a:lvl1pPr>
          </a:lstStyle>
          <a:p>
            <a:endParaRPr lang="en-US"/>
          </a:p>
        </p:txBody>
      </p:sp>
      <p:sp>
        <p:nvSpPr>
          <p:cNvPr id="3" name="Date Placeholder 2">
            <a:extLst>
              <a:ext uri="{FF2B5EF4-FFF2-40B4-BE49-F238E27FC236}">
                <a16:creationId xmlns:a16="http://schemas.microsoft.com/office/drawing/2014/main" id="{7C5EA9F2-F3EA-9BCE-177E-614C333C079D}"/>
              </a:ext>
            </a:extLst>
          </p:cNvPr>
          <p:cNvSpPr>
            <a:spLocks noGrp="1"/>
          </p:cNvSpPr>
          <p:nvPr>
            <p:ph type="dt" sz="quarter" idx="1"/>
          </p:nvPr>
        </p:nvSpPr>
        <p:spPr>
          <a:xfrm>
            <a:off x="4143588" y="0"/>
            <a:ext cx="3169920" cy="481728"/>
          </a:xfrm>
          <a:prstGeom prst="rect">
            <a:avLst/>
          </a:prstGeom>
        </p:spPr>
        <p:txBody>
          <a:bodyPr vert="horz" lIns="96663" tIns="48332" rIns="96663" bIns="48332" rtlCol="0"/>
          <a:lstStyle>
            <a:lvl1pPr algn="r">
              <a:defRPr sz="1300"/>
            </a:lvl1pPr>
          </a:lstStyle>
          <a:p>
            <a:fld id="{71866222-A093-4A85-A23F-8DBA11A965EF}" type="datetimeFigureOut">
              <a:rPr lang="en-US" smtClean="0"/>
              <a:t>6/24/2025</a:t>
            </a:fld>
            <a:endParaRPr lang="en-US"/>
          </a:p>
        </p:txBody>
      </p:sp>
      <p:sp>
        <p:nvSpPr>
          <p:cNvPr id="4" name="Footer Placeholder 3">
            <a:extLst>
              <a:ext uri="{FF2B5EF4-FFF2-40B4-BE49-F238E27FC236}">
                <a16:creationId xmlns:a16="http://schemas.microsoft.com/office/drawing/2014/main" id="{6DE9972A-783E-89EE-0F0B-1624A1C85AD2}"/>
              </a:ext>
            </a:extLst>
          </p:cNvPr>
          <p:cNvSpPr>
            <a:spLocks noGrp="1"/>
          </p:cNvSpPr>
          <p:nvPr>
            <p:ph type="ftr" sz="quarter" idx="2"/>
          </p:nvPr>
        </p:nvSpPr>
        <p:spPr>
          <a:xfrm>
            <a:off x="0" y="9119475"/>
            <a:ext cx="3169920" cy="481727"/>
          </a:xfrm>
          <a:prstGeom prst="rect">
            <a:avLst/>
          </a:prstGeom>
        </p:spPr>
        <p:txBody>
          <a:bodyPr vert="horz" lIns="96663" tIns="48332" rIns="96663" bIns="48332" rtlCol="0" anchor="b"/>
          <a:lstStyle>
            <a:lvl1pPr algn="l">
              <a:defRPr sz="1300"/>
            </a:lvl1pPr>
          </a:lstStyle>
          <a:p>
            <a:endParaRPr lang="en-US"/>
          </a:p>
        </p:txBody>
      </p:sp>
      <p:sp>
        <p:nvSpPr>
          <p:cNvPr id="5" name="Slide Number Placeholder 4">
            <a:extLst>
              <a:ext uri="{FF2B5EF4-FFF2-40B4-BE49-F238E27FC236}">
                <a16:creationId xmlns:a16="http://schemas.microsoft.com/office/drawing/2014/main" id="{E44BE2E2-1640-2F82-57B2-FCCA0A1A40BF}"/>
              </a:ext>
            </a:extLst>
          </p:cNvPr>
          <p:cNvSpPr>
            <a:spLocks noGrp="1"/>
          </p:cNvSpPr>
          <p:nvPr>
            <p:ph type="sldNum" sz="quarter" idx="3"/>
          </p:nvPr>
        </p:nvSpPr>
        <p:spPr>
          <a:xfrm>
            <a:off x="4143588" y="9119475"/>
            <a:ext cx="3169920" cy="481727"/>
          </a:xfrm>
          <a:prstGeom prst="rect">
            <a:avLst/>
          </a:prstGeom>
        </p:spPr>
        <p:txBody>
          <a:bodyPr vert="horz" lIns="96663" tIns="48332" rIns="96663" bIns="48332" rtlCol="0" anchor="b"/>
          <a:lstStyle>
            <a:lvl1pPr algn="r">
              <a:defRPr sz="1300"/>
            </a:lvl1pPr>
          </a:lstStyle>
          <a:p>
            <a:fld id="{91B2EBE5-968D-423B-AB4E-1A04006B5945}" type="slidenum">
              <a:rPr lang="en-US" smtClean="0"/>
              <a:t>‹#›</a:t>
            </a:fld>
            <a:endParaRPr lang="en-US"/>
          </a:p>
        </p:txBody>
      </p:sp>
    </p:spTree>
    <p:extLst>
      <p:ext uri="{BB962C8B-B14F-4D97-AF65-F5344CB8AC3E}">
        <p14:creationId xmlns:p14="http://schemas.microsoft.com/office/powerpoint/2010/main" val="743056232"/>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3024" userDrawn="1">
          <p15:clr>
            <a:srgbClr val="F26B43"/>
          </p15:clr>
        </p15:guide>
        <p15:guide id="2" pos="2304"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52" name="Shape 152"/>
          <p:cNvSpPr>
            <a:spLocks noGrp="1" noRot="1" noChangeAspect="1"/>
          </p:cNvSpPr>
          <p:nvPr>
            <p:ph type="sldImg"/>
          </p:nvPr>
        </p:nvSpPr>
        <p:spPr>
          <a:xfrm>
            <a:off x="457200" y="719138"/>
            <a:ext cx="6400800" cy="3600450"/>
          </a:xfrm>
          <a:prstGeom prst="rect">
            <a:avLst/>
          </a:prstGeom>
        </p:spPr>
        <p:txBody>
          <a:bodyPr lIns="96663" tIns="48332" rIns="96663" bIns="48332"/>
          <a:lstStyle/>
          <a:p>
            <a:endParaRPr dirty="0"/>
          </a:p>
        </p:txBody>
      </p:sp>
      <p:sp>
        <p:nvSpPr>
          <p:cNvPr id="153" name="Shape 153"/>
          <p:cNvSpPr>
            <a:spLocks noGrp="1"/>
          </p:cNvSpPr>
          <p:nvPr>
            <p:ph type="body" sz="quarter" idx="1"/>
          </p:nvPr>
        </p:nvSpPr>
        <p:spPr>
          <a:xfrm>
            <a:off x="975361" y="4560571"/>
            <a:ext cx="5364480" cy="4320540"/>
          </a:xfrm>
          <a:prstGeom prst="rect">
            <a:avLst/>
          </a:prstGeom>
        </p:spPr>
        <p:txBody>
          <a:bodyPr lIns="96663" tIns="48332" rIns="96663" bIns="48332"/>
          <a:lstStyle/>
          <a:p>
            <a:endParaRPr dirty="0"/>
          </a:p>
        </p:txBody>
      </p:sp>
    </p:spTree>
  </p:cSld>
  <p:clrMap bg1="lt1" tx1="dk1" bg2="lt2" tx2="dk2" accent1="accent1" accent2="accent2" accent3="accent3" accent4="accent4" accent5="accent5" accent6="accent6" hlink="hlink" folHlink="folHlink"/>
  <p:notesStyle>
    <a:lvl1pPr defTabSz="457200" latinLnBrk="0">
      <a:lnSpc>
        <a:spcPct val="117999"/>
      </a:lnSpc>
      <a:defRPr sz="2200" b="0" i="0">
        <a:latin typeface="Avenir Next" panose="020B0503020202020204" pitchFamily="34" charset="0"/>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AL Presentation Title Slide">
    <p:bg>
      <p:bgPr>
        <a:solidFill>
          <a:schemeClr val="bg1"/>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4332A7E-CE9B-244D-C430-F445E93ABF15}"/>
              </a:ext>
              <a:ext uri="{C183D7F6-B498-43B3-948B-1728B52AA6E4}">
                <adec:decorative xmlns:adec="http://schemas.microsoft.com/office/drawing/2017/decorative" val="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22" r="1" b="1"/>
          <a:stretch/>
        </p:blipFill>
        <p:spPr>
          <a:xfrm>
            <a:off x="20" y="1823"/>
            <a:ext cx="17340242" cy="9751777"/>
          </a:xfrm>
          <a:prstGeom prst="rect">
            <a:avLst/>
          </a:prstGeom>
        </p:spPr>
      </p:pic>
      <p:sp>
        <p:nvSpPr>
          <p:cNvPr id="8" name="Rectangle 7">
            <a:extLst>
              <a:ext uri="{FF2B5EF4-FFF2-40B4-BE49-F238E27FC236}">
                <a16:creationId xmlns:a16="http://schemas.microsoft.com/office/drawing/2014/main" id="{38C240EF-8538-35CF-9010-1771CDB5F26E}"/>
              </a:ext>
            </a:extLst>
          </p:cNvPr>
          <p:cNvSpPr/>
          <p:nvPr userDrawn="1"/>
        </p:nvSpPr>
        <p:spPr>
          <a:xfrm rot="16200000">
            <a:off x="10335687" y="-45365"/>
            <a:ext cx="4226312" cy="9781139"/>
          </a:xfrm>
          <a:prstGeom prst="rect">
            <a:avLst/>
          </a:prstGeom>
          <a:solidFill>
            <a:srgbClr val="D721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rgbClr val="003A70"/>
              </a:solidFill>
              <a:latin typeface="Avenir Next" panose="020B0503020202020204" pitchFamily="34" charset="0"/>
            </a:endParaRPr>
          </a:p>
        </p:txBody>
      </p:sp>
      <p:pic>
        <p:nvPicPr>
          <p:cNvPr id="9" name="Picture 8">
            <a:extLst>
              <a:ext uri="{FF2B5EF4-FFF2-40B4-BE49-F238E27FC236}">
                <a16:creationId xmlns:a16="http://schemas.microsoft.com/office/drawing/2014/main" id="{29402AB5-41D4-C274-052B-71A8668ED22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55934" y="3972736"/>
            <a:ext cx="5752618" cy="1568895"/>
          </a:xfrm>
          <a:prstGeom prst="rect">
            <a:avLst/>
          </a:prstGeom>
        </p:spPr>
      </p:pic>
      <p:sp>
        <p:nvSpPr>
          <p:cNvPr id="10" name="Text Placeholder 16">
            <a:extLst>
              <a:ext uri="{FF2B5EF4-FFF2-40B4-BE49-F238E27FC236}">
                <a16:creationId xmlns:a16="http://schemas.microsoft.com/office/drawing/2014/main" id="{37FECD0A-6221-1AC6-A5FA-CC9F423BCCC4}"/>
              </a:ext>
            </a:extLst>
          </p:cNvPr>
          <p:cNvSpPr>
            <a:spLocks noGrp="1"/>
          </p:cNvSpPr>
          <p:nvPr>
            <p:ph type="body" sz="quarter" idx="10" hasCustomPrompt="1"/>
          </p:nvPr>
        </p:nvSpPr>
        <p:spPr>
          <a:xfrm>
            <a:off x="8232775" y="3674661"/>
            <a:ext cx="7847013" cy="1309934"/>
          </a:xfrm>
        </p:spPr>
        <p:txBody>
          <a:bodyPr>
            <a:noAutofit/>
          </a:bodyPr>
          <a:lstStyle>
            <a:lvl1pPr marL="0" indent="0">
              <a:buNone/>
              <a:defRPr sz="4800" b="1" i="0">
                <a:solidFill>
                  <a:schemeClr val="bg1"/>
                </a:solidFill>
                <a:latin typeface="Avenir Next Demi Bold" panose="020B0503020202020204" pitchFamily="34" charset="0"/>
              </a:defRPr>
            </a:lvl1pPr>
            <a:lvl2pPr marL="650230" indent="0">
              <a:buNone/>
              <a:defRPr sz="4400" b="1" i="0">
                <a:solidFill>
                  <a:schemeClr val="bg1"/>
                </a:solidFill>
                <a:latin typeface="Avenir Next Demi Bold" panose="020B0503020202020204" pitchFamily="34" charset="0"/>
              </a:defRPr>
            </a:lvl2pPr>
            <a:lvl3pPr marL="1300460" indent="0">
              <a:buNone/>
              <a:defRPr sz="4000" b="1" i="0">
                <a:solidFill>
                  <a:schemeClr val="bg1"/>
                </a:solidFill>
                <a:latin typeface="Avenir Next Demi Bold" panose="020B0503020202020204" pitchFamily="34" charset="0"/>
              </a:defRPr>
            </a:lvl3pPr>
            <a:lvl4pPr marL="1950689" indent="0">
              <a:buNone/>
              <a:defRPr sz="3600" b="1" i="0">
                <a:solidFill>
                  <a:schemeClr val="bg1"/>
                </a:solidFill>
                <a:latin typeface="Avenir Next Demi Bold" panose="020B0503020202020204" pitchFamily="34" charset="0"/>
              </a:defRPr>
            </a:lvl4pPr>
            <a:lvl5pPr marL="2600919" indent="0">
              <a:buNone/>
              <a:defRPr sz="3600" b="1" i="0">
                <a:solidFill>
                  <a:schemeClr val="bg1"/>
                </a:solidFill>
                <a:latin typeface="Avenir Next Demi Bold" panose="020B0503020202020204" pitchFamily="34" charset="0"/>
              </a:defRPr>
            </a:lvl5pPr>
          </a:lstStyle>
          <a:p>
            <a:pPr lvl="0"/>
            <a:r>
              <a:rPr lang="en-US" dirty="0"/>
              <a:t>TITLE OF PRESENTATION</a:t>
            </a:r>
          </a:p>
        </p:txBody>
      </p:sp>
      <p:sp>
        <p:nvSpPr>
          <p:cNvPr id="11" name="Subtitle 2">
            <a:extLst>
              <a:ext uri="{FF2B5EF4-FFF2-40B4-BE49-F238E27FC236}">
                <a16:creationId xmlns:a16="http://schemas.microsoft.com/office/drawing/2014/main" id="{94AC1A4B-EEAC-4EFB-B34C-D1F011532F7B}"/>
              </a:ext>
            </a:extLst>
          </p:cNvPr>
          <p:cNvSpPr>
            <a:spLocks noGrp="1"/>
          </p:cNvSpPr>
          <p:nvPr>
            <p:ph type="subTitle" idx="1" hasCustomPrompt="1"/>
          </p:nvPr>
        </p:nvSpPr>
        <p:spPr>
          <a:xfrm>
            <a:off x="8232775" y="5217246"/>
            <a:ext cx="7847013" cy="987970"/>
          </a:xfrm>
        </p:spPr>
        <p:txBody>
          <a:bodyPr>
            <a:noAutofit/>
          </a:bodyPr>
          <a:lstStyle>
            <a:lvl1pPr marL="0" indent="0" algn="l">
              <a:lnSpc>
                <a:spcPct val="100000"/>
              </a:lnSpc>
              <a:spcBef>
                <a:spcPts val="0"/>
              </a:spcBef>
              <a:buNone/>
              <a:defRPr sz="3200" b="0" i="0">
                <a:solidFill>
                  <a:schemeClr val="bg1"/>
                </a:solidFill>
                <a:latin typeface="Avenir Next" panose="020B0503020202020204" pitchFamily="34" charset="0"/>
              </a:defRPr>
            </a:lvl1pPr>
            <a:lvl2pPr marL="650230" indent="0" algn="ctr">
              <a:buNone/>
              <a:defRPr sz="2844"/>
            </a:lvl2pPr>
            <a:lvl3pPr marL="1300460" indent="0" algn="ctr">
              <a:buNone/>
              <a:defRPr sz="2560"/>
            </a:lvl3pPr>
            <a:lvl4pPr marL="1950690" indent="0" algn="ctr">
              <a:buNone/>
              <a:defRPr sz="2276"/>
            </a:lvl4pPr>
            <a:lvl5pPr marL="2600919" indent="0" algn="ctr">
              <a:buNone/>
              <a:defRPr sz="2276"/>
            </a:lvl5pPr>
            <a:lvl6pPr marL="3251149" indent="0" algn="ctr">
              <a:buNone/>
              <a:defRPr sz="2276"/>
            </a:lvl6pPr>
            <a:lvl7pPr marL="3901379" indent="0" algn="ctr">
              <a:buNone/>
              <a:defRPr sz="2276"/>
            </a:lvl7pPr>
            <a:lvl8pPr marL="4551609" indent="0" algn="ctr">
              <a:buNone/>
              <a:defRPr sz="2276"/>
            </a:lvl8pPr>
            <a:lvl9pPr marL="5201839" indent="0" algn="ctr">
              <a:buNone/>
              <a:defRPr sz="2276"/>
            </a:lvl9pPr>
          </a:lstStyle>
          <a:p>
            <a:r>
              <a:rPr lang="en-US" dirty="0"/>
              <a:t>SUBTITLE OF PRESENTATION</a:t>
            </a:r>
          </a:p>
          <a:p>
            <a:r>
              <a:rPr lang="en-US" dirty="0"/>
              <a:t>Presenter Name, Title</a:t>
            </a:r>
          </a:p>
        </p:txBody>
      </p:sp>
    </p:spTree>
    <p:extLst>
      <p:ext uri="{BB962C8B-B14F-4D97-AF65-F5344CB8AC3E}">
        <p14:creationId xmlns:p14="http://schemas.microsoft.com/office/powerpoint/2010/main" val="3813953342"/>
      </p:ext>
    </p:extLst>
  </p:cSld>
  <p:clrMapOvr>
    <a:masterClrMapping/>
  </p:clrMapOvr>
  <p:extLst>
    <p:ext uri="{DCECCB84-F9BA-43D5-87BE-67443E8EF086}">
      <p15:sldGuideLst xmlns:p15="http://schemas.microsoft.com/office/powerpoint/2012/main">
        <p15:guide id="1" orient="horz" pos="3072" userDrawn="1">
          <p15:clr>
            <a:srgbClr val="FBAE40"/>
          </p15:clr>
        </p15:guide>
        <p15:guide id="2" pos="5461"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mart Art Slide 3">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252306D7-5739-9DD9-D5FE-8D0909901CFA}"/>
              </a:ext>
            </a:extLst>
          </p:cNvPr>
          <p:cNvSpPr/>
          <p:nvPr userDrawn="1"/>
        </p:nvSpPr>
        <p:spPr>
          <a:xfrm rot="16200000">
            <a:off x="2295688" y="-2125844"/>
            <a:ext cx="890917" cy="5583108"/>
          </a:xfrm>
          <a:prstGeom prst="rect">
            <a:avLst/>
          </a:prstGeom>
          <a:solidFill>
            <a:srgbClr val="D721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rgbClr val="003A70"/>
              </a:solidFill>
              <a:latin typeface="Avenir Next" panose="020B0503020202020204" pitchFamily="34" charset="0"/>
            </a:endParaRPr>
          </a:p>
        </p:txBody>
      </p:sp>
      <p:sp>
        <p:nvSpPr>
          <p:cNvPr id="13" name="Text Placeholder 11">
            <a:extLst>
              <a:ext uri="{FF2B5EF4-FFF2-40B4-BE49-F238E27FC236}">
                <a16:creationId xmlns:a16="http://schemas.microsoft.com/office/drawing/2014/main" id="{0EE51CFD-FB22-7470-3305-519DED78BBBC}"/>
              </a:ext>
            </a:extLst>
          </p:cNvPr>
          <p:cNvSpPr>
            <a:spLocks noGrp="1"/>
          </p:cNvSpPr>
          <p:nvPr>
            <p:ph type="body" sz="quarter" idx="10" hasCustomPrompt="1"/>
          </p:nvPr>
        </p:nvSpPr>
        <p:spPr>
          <a:xfrm>
            <a:off x="481013" y="394252"/>
            <a:ext cx="4157662" cy="520700"/>
          </a:xfrm>
        </p:spPr>
        <p:txBody>
          <a:bodyPr/>
          <a:lstStyle>
            <a:lvl1pPr marL="0" indent="0">
              <a:buNone/>
              <a:defRPr b="1" i="0">
                <a:solidFill>
                  <a:schemeClr val="bg1"/>
                </a:solidFill>
                <a:latin typeface="Avenir Next Demi Bold" panose="020B0503020202020204" pitchFamily="34" charset="0"/>
              </a:defRPr>
            </a:lvl1pPr>
          </a:lstStyle>
          <a:p>
            <a:pPr lvl="0"/>
            <a:r>
              <a:rPr lang="en-US" dirty="0"/>
              <a:t>SLIDE TITLE</a:t>
            </a:r>
          </a:p>
        </p:txBody>
      </p:sp>
    </p:spTree>
    <p:extLst>
      <p:ext uri="{BB962C8B-B14F-4D97-AF65-F5344CB8AC3E}">
        <p14:creationId xmlns:p14="http://schemas.microsoft.com/office/powerpoint/2010/main" val="1268065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with BTO Mark">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80151A9-BF31-53A1-5A89-9E825B104D5D}"/>
              </a:ext>
            </a:extLst>
          </p:cNvPr>
          <p:cNvSpPr>
            <a:spLocks noGrp="1"/>
          </p:cNvSpPr>
          <p:nvPr>
            <p:ph type="body" idx="1"/>
          </p:nvPr>
        </p:nvSpPr>
        <p:spPr>
          <a:xfrm>
            <a:off x="1194403" y="1741629"/>
            <a:ext cx="8572449" cy="1171786"/>
          </a:xfrm>
        </p:spPr>
        <p:txBody>
          <a:bodyPr anchor="b">
            <a:normAutofit/>
          </a:bodyPr>
          <a:lstStyle>
            <a:lvl1pPr marL="0" indent="0">
              <a:buNone/>
              <a:defRPr sz="4000" b="1" i="0">
                <a:solidFill>
                  <a:srgbClr val="D61F32"/>
                </a:solidFill>
                <a:latin typeface="Avenir Next Demi Bold" panose="020B0503020202020204" pitchFamily="34" charset="0"/>
              </a:defRPr>
            </a:lvl1pPr>
            <a:lvl2pPr marL="650230" indent="0">
              <a:buNone/>
              <a:defRPr sz="2844" b="1"/>
            </a:lvl2pPr>
            <a:lvl3pPr marL="1300460" indent="0">
              <a:buNone/>
              <a:defRPr sz="2560" b="1"/>
            </a:lvl3pPr>
            <a:lvl4pPr marL="1950690" indent="0">
              <a:buNone/>
              <a:defRPr sz="2276" b="1"/>
            </a:lvl4pPr>
            <a:lvl5pPr marL="2600919" indent="0">
              <a:buNone/>
              <a:defRPr sz="2276" b="1"/>
            </a:lvl5pPr>
            <a:lvl6pPr marL="3251149" indent="0">
              <a:buNone/>
              <a:defRPr sz="2276" b="1"/>
            </a:lvl6pPr>
            <a:lvl7pPr marL="3901379" indent="0">
              <a:buNone/>
              <a:defRPr sz="2276" b="1"/>
            </a:lvl7pPr>
            <a:lvl8pPr marL="4551609" indent="0">
              <a:buNone/>
              <a:defRPr sz="2276" b="1"/>
            </a:lvl8pPr>
            <a:lvl9pPr marL="5201839" indent="0">
              <a:buNone/>
              <a:defRPr sz="2276"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6F76FFEC-F0E7-4319-B812-D02B4B83B3B5}"/>
              </a:ext>
            </a:extLst>
          </p:cNvPr>
          <p:cNvSpPr>
            <a:spLocks noGrp="1"/>
          </p:cNvSpPr>
          <p:nvPr>
            <p:ph sz="half" idx="2"/>
          </p:nvPr>
        </p:nvSpPr>
        <p:spPr>
          <a:xfrm>
            <a:off x="1194403" y="2913415"/>
            <a:ext cx="8572449" cy="5753507"/>
          </a:xfrm>
        </p:spPr>
        <p:txBody>
          <a:bodyPr/>
          <a:lstStyle>
            <a:lvl1pPr>
              <a:defRPr b="0" i="0">
                <a:latin typeface="Avenir Next" panose="020B0503020202020204" pitchFamily="34" charset="0"/>
              </a:defRPr>
            </a:lvl1pPr>
            <a:lvl2pPr>
              <a:defRPr b="0" i="0">
                <a:latin typeface="Avenir Next" panose="020B0503020202020204" pitchFamily="34" charset="0"/>
              </a:defRPr>
            </a:lvl2pPr>
            <a:lvl3pPr>
              <a:defRPr b="0" i="0">
                <a:latin typeface="Avenir Next" panose="020B0503020202020204" pitchFamily="34" charset="0"/>
              </a:defRPr>
            </a:lvl3pPr>
            <a:lvl4pPr>
              <a:defRPr b="0" i="0">
                <a:latin typeface="Avenir Next" panose="020B0503020202020204" pitchFamily="34" charset="0"/>
              </a:defRPr>
            </a:lvl4pPr>
            <a:lvl5pPr>
              <a:defRPr b="0" i="0">
                <a:latin typeface="Avenir Next" panose="020B0503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Rectangle 11">
            <a:extLst>
              <a:ext uri="{FF2B5EF4-FFF2-40B4-BE49-F238E27FC236}">
                <a16:creationId xmlns:a16="http://schemas.microsoft.com/office/drawing/2014/main" id="{252306D7-5739-9DD9-D5FE-8D0909901CFA}"/>
              </a:ext>
            </a:extLst>
          </p:cNvPr>
          <p:cNvSpPr/>
          <p:nvPr userDrawn="1"/>
        </p:nvSpPr>
        <p:spPr>
          <a:xfrm rot="16200000">
            <a:off x="2295688" y="-2125844"/>
            <a:ext cx="890917" cy="5583108"/>
          </a:xfrm>
          <a:prstGeom prst="rect">
            <a:avLst/>
          </a:prstGeom>
          <a:solidFill>
            <a:srgbClr val="D721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rgbClr val="003A70"/>
              </a:solidFill>
              <a:latin typeface="Avenir Next" panose="020B0503020202020204" pitchFamily="34" charset="0"/>
            </a:endParaRPr>
          </a:p>
        </p:txBody>
      </p:sp>
      <p:sp>
        <p:nvSpPr>
          <p:cNvPr id="13" name="Text Placeholder 11">
            <a:extLst>
              <a:ext uri="{FF2B5EF4-FFF2-40B4-BE49-F238E27FC236}">
                <a16:creationId xmlns:a16="http://schemas.microsoft.com/office/drawing/2014/main" id="{0EE51CFD-FB22-7470-3305-519DED78BBBC}"/>
              </a:ext>
            </a:extLst>
          </p:cNvPr>
          <p:cNvSpPr>
            <a:spLocks noGrp="1"/>
          </p:cNvSpPr>
          <p:nvPr>
            <p:ph type="body" sz="quarter" idx="10" hasCustomPrompt="1"/>
          </p:nvPr>
        </p:nvSpPr>
        <p:spPr>
          <a:xfrm>
            <a:off x="481013" y="394252"/>
            <a:ext cx="4157662" cy="520700"/>
          </a:xfrm>
        </p:spPr>
        <p:txBody>
          <a:bodyPr/>
          <a:lstStyle>
            <a:lvl1pPr marL="0" indent="0">
              <a:buNone/>
              <a:defRPr b="1" i="0">
                <a:solidFill>
                  <a:schemeClr val="bg1"/>
                </a:solidFill>
                <a:latin typeface="Avenir Next Demi Bold" panose="020B0503020202020204" pitchFamily="34" charset="0"/>
              </a:defRPr>
            </a:lvl1pPr>
          </a:lstStyle>
          <a:p>
            <a:pPr lvl="0"/>
            <a:r>
              <a:rPr lang="en-US" dirty="0"/>
              <a:t>SLIDE TITLE</a:t>
            </a:r>
          </a:p>
        </p:txBody>
      </p:sp>
      <p:pic>
        <p:nvPicPr>
          <p:cNvPr id="5" name="Picture 4" descr="A blue and red text on a black background&#10;&#10;Description automatically generated">
            <a:extLst>
              <a:ext uri="{FF2B5EF4-FFF2-40B4-BE49-F238E27FC236}">
                <a16:creationId xmlns:a16="http://schemas.microsoft.com/office/drawing/2014/main" id="{29F06526-7C15-61B0-2CA0-A27D5727753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54202" y="2133600"/>
            <a:ext cx="4000500" cy="6096000"/>
          </a:xfrm>
          <a:prstGeom prst="rect">
            <a:avLst/>
          </a:prstGeom>
        </p:spPr>
      </p:pic>
    </p:spTree>
    <p:extLst>
      <p:ext uri="{BB962C8B-B14F-4D97-AF65-F5344CB8AC3E}">
        <p14:creationId xmlns:p14="http://schemas.microsoft.com/office/powerpoint/2010/main" val="29258381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lide Title Only">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5A346276-0CBB-E81D-9895-527B77901DA3}"/>
              </a:ext>
            </a:extLst>
          </p:cNvPr>
          <p:cNvSpPr/>
          <p:nvPr userDrawn="1"/>
        </p:nvSpPr>
        <p:spPr>
          <a:xfrm rot="16200000">
            <a:off x="2295688" y="-2125844"/>
            <a:ext cx="890917" cy="5583108"/>
          </a:xfrm>
          <a:prstGeom prst="rect">
            <a:avLst/>
          </a:prstGeom>
          <a:solidFill>
            <a:srgbClr val="D721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rgbClr val="003A70"/>
              </a:solidFill>
              <a:latin typeface="Avenir Next" panose="020B0503020202020204" pitchFamily="34" charset="0"/>
            </a:endParaRPr>
          </a:p>
        </p:txBody>
      </p:sp>
      <p:sp>
        <p:nvSpPr>
          <p:cNvPr id="7" name="Text Placeholder 11">
            <a:extLst>
              <a:ext uri="{FF2B5EF4-FFF2-40B4-BE49-F238E27FC236}">
                <a16:creationId xmlns:a16="http://schemas.microsoft.com/office/drawing/2014/main" id="{675B3F28-A3CE-ABA0-F76A-277803DB3EF6}"/>
              </a:ext>
            </a:extLst>
          </p:cNvPr>
          <p:cNvSpPr>
            <a:spLocks noGrp="1"/>
          </p:cNvSpPr>
          <p:nvPr>
            <p:ph type="body" sz="quarter" idx="10" hasCustomPrompt="1"/>
          </p:nvPr>
        </p:nvSpPr>
        <p:spPr>
          <a:xfrm>
            <a:off x="481013" y="394252"/>
            <a:ext cx="4157662" cy="520700"/>
          </a:xfrm>
        </p:spPr>
        <p:txBody>
          <a:bodyPr/>
          <a:lstStyle>
            <a:lvl1pPr marL="0" indent="0">
              <a:buNone/>
              <a:defRPr b="1" i="0">
                <a:solidFill>
                  <a:schemeClr val="bg1"/>
                </a:solidFill>
                <a:latin typeface="Avenir Next Demi Bold" panose="020B0503020202020204" pitchFamily="34" charset="0"/>
              </a:defRPr>
            </a:lvl1pPr>
          </a:lstStyle>
          <a:p>
            <a:pPr lvl="0"/>
            <a:r>
              <a:rPr lang="en-US" dirty="0"/>
              <a:t>SLIDE TITLE</a:t>
            </a:r>
          </a:p>
        </p:txBody>
      </p:sp>
    </p:spTree>
    <p:extLst>
      <p:ext uri="{BB962C8B-B14F-4D97-AF65-F5344CB8AC3E}">
        <p14:creationId xmlns:p14="http://schemas.microsoft.com/office/powerpoint/2010/main" val="33686916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742961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with Backgroun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96A14D49-BE63-86EC-7390-E34468854C98}"/>
              </a:ext>
              <a:ext uri="{C183D7F6-B498-43B3-948B-1728B52AA6E4}">
                <adec:decorative xmlns:adec="http://schemas.microsoft.com/office/drawing/2017/decorative" val="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22" r="1" b="1"/>
          <a:stretch/>
        </p:blipFill>
        <p:spPr>
          <a:xfrm>
            <a:off x="20" y="1823"/>
            <a:ext cx="17340242" cy="9751777"/>
          </a:xfrm>
          <a:prstGeom prst="rect">
            <a:avLst/>
          </a:prstGeom>
        </p:spPr>
      </p:pic>
    </p:spTree>
    <p:extLst>
      <p:ext uri="{BB962C8B-B14F-4D97-AF65-F5344CB8AC3E}">
        <p14:creationId xmlns:p14="http://schemas.microsoft.com/office/powerpoint/2010/main" val="42654684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AL End Slide (Questions?)">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EE5055D-F9A9-3A1A-DF2D-1F4C6799E90F}"/>
              </a:ext>
              <a:ext uri="{C183D7F6-B498-43B3-948B-1728B52AA6E4}">
                <adec:decorative xmlns:adec="http://schemas.microsoft.com/office/drawing/2017/decorative" val="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22" r="1" b="1"/>
          <a:stretch/>
        </p:blipFill>
        <p:spPr>
          <a:xfrm>
            <a:off x="20" y="1823"/>
            <a:ext cx="17340242" cy="9751777"/>
          </a:xfrm>
          <a:prstGeom prst="rect">
            <a:avLst/>
          </a:prstGeom>
        </p:spPr>
      </p:pic>
      <p:sp>
        <p:nvSpPr>
          <p:cNvPr id="7" name="Rectangle 6">
            <a:extLst>
              <a:ext uri="{FF2B5EF4-FFF2-40B4-BE49-F238E27FC236}">
                <a16:creationId xmlns:a16="http://schemas.microsoft.com/office/drawing/2014/main" id="{67485162-E1A0-0AF5-98CE-1A24C94BFE42}"/>
              </a:ext>
            </a:extLst>
          </p:cNvPr>
          <p:cNvSpPr/>
          <p:nvPr userDrawn="1"/>
        </p:nvSpPr>
        <p:spPr>
          <a:xfrm rot="16200000">
            <a:off x="10752606" y="-67351"/>
            <a:ext cx="3392467" cy="9781139"/>
          </a:xfrm>
          <a:prstGeom prst="rect">
            <a:avLst/>
          </a:prstGeom>
          <a:solidFill>
            <a:srgbClr val="D721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rgbClr val="003A70"/>
              </a:solidFill>
              <a:latin typeface="Avenir Next" panose="020B0503020202020204" pitchFamily="34" charset="0"/>
            </a:endParaRPr>
          </a:p>
        </p:txBody>
      </p:sp>
      <p:sp>
        <p:nvSpPr>
          <p:cNvPr id="8" name="TextBox 7">
            <a:extLst>
              <a:ext uri="{FF2B5EF4-FFF2-40B4-BE49-F238E27FC236}">
                <a16:creationId xmlns:a16="http://schemas.microsoft.com/office/drawing/2014/main" id="{F3D345B6-C3C1-2525-D44A-F97E52541701}"/>
              </a:ext>
            </a:extLst>
          </p:cNvPr>
          <p:cNvSpPr txBox="1"/>
          <p:nvPr userDrawn="1"/>
        </p:nvSpPr>
        <p:spPr>
          <a:xfrm>
            <a:off x="8232864" y="4504695"/>
            <a:ext cx="8255513" cy="775597"/>
          </a:xfrm>
          <a:prstGeom prst="rect">
            <a:avLst/>
          </a:prstGeom>
          <a:noFill/>
        </p:spPr>
        <p:txBody>
          <a:bodyPr wrap="square" lIns="91440" tIns="45720" rIns="91440" bIns="45720" rtlCol="0" anchor="t">
            <a:spAutoFit/>
          </a:bodyPr>
          <a:lstStyle/>
          <a:p>
            <a:pPr algn="l" defTabSz="1300460" hangingPunct="1">
              <a:lnSpc>
                <a:spcPct val="90000"/>
              </a:lnSpc>
              <a:spcAft>
                <a:spcPts val="853"/>
              </a:spcAft>
            </a:pPr>
            <a:r>
              <a:rPr lang="en-US" sz="4800" b="1" i="0" kern="1200" dirty="0">
                <a:solidFill>
                  <a:schemeClr val="bg1"/>
                </a:solidFill>
                <a:latin typeface="Avenir Next Demi Bold" panose="020B0503020202020204" pitchFamily="34" charset="0"/>
              </a:rPr>
              <a:t>QUESTIONS?</a:t>
            </a:r>
          </a:p>
        </p:txBody>
      </p:sp>
      <p:pic>
        <p:nvPicPr>
          <p:cNvPr id="10" name="Picture 9">
            <a:extLst>
              <a:ext uri="{FF2B5EF4-FFF2-40B4-BE49-F238E27FC236}">
                <a16:creationId xmlns:a16="http://schemas.microsoft.com/office/drawing/2014/main" id="{837BCCDF-DFC2-593A-4228-06752C21236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55934" y="3972736"/>
            <a:ext cx="5752618" cy="1568895"/>
          </a:xfrm>
          <a:prstGeom prst="rect">
            <a:avLst/>
          </a:prstGeom>
        </p:spPr>
      </p:pic>
    </p:spTree>
    <p:extLst>
      <p:ext uri="{BB962C8B-B14F-4D97-AF65-F5344CB8AC3E}">
        <p14:creationId xmlns:p14="http://schemas.microsoft.com/office/powerpoint/2010/main" val="41449235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TO End Slide (Questions?)">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EE5055D-F9A9-3A1A-DF2D-1F4C6799E90F}"/>
              </a:ext>
              <a:ext uri="{C183D7F6-B498-43B3-948B-1728B52AA6E4}">
                <adec:decorative xmlns:adec="http://schemas.microsoft.com/office/drawing/2017/decorative" val="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22" r="1" b="1"/>
          <a:stretch/>
        </p:blipFill>
        <p:spPr>
          <a:xfrm>
            <a:off x="20" y="1823"/>
            <a:ext cx="17340242" cy="9751777"/>
          </a:xfrm>
          <a:prstGeom prst="rect">
            <a:avLst/>
          </a:prstGeom>
        </p:spPr>
      </p:pic>
      <p:sp>
        <p:nvSpPr>
          <p:cNvPr id="7" name="Rectangle 6">
            <a:extLst>
              <a:ext uri="{FF2B5EF4-FFF2-40B4-BE49-F238E27FC236}">
                <a16:creationId xmlns:a16="http://schemas.microsoft.com/office/drawing/2014/main" id="{67485162-E1A0-0AF5-98CE-1A24C94BFE42}"/>
              </a:ext>
            </a:extLst>
          </p:cNvPr>
          <p:cNvSpPr/>
          <p:nvPr userDrawn="1"/>
        </p:nvSpPr>
        <p:spPr>
          <a:xfrm rot="16200000">
            <a:off x="10752606" y="-67351"/>
            <a:ext cx="3392467" cy="9781139"/>
          </a:xfrm>
          <a:prstGeom prst="rect">
            <a:avLst/>
          </a:prstGeom>
          <a:solidFill>
            <a:srgbClr val="D721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rgbClr val="003A70"/>
              </a:solidFill>
              <a:latin typeface="Avenir Next" panose="020B0503020202020204" pitchFamily="34" charset="0"/>
            </a:endParaRPr>
          </a:p>
        </p:txBody>
      </p:sp>
      <p:sp>
        <p:nvSpPr>
          <p:cNvPr id="8" name="TextBox 7">
            <a:extLst>
              <a:ext uri="{FF2B5EF4-FFF2-40B4-BE49-F238E27FC236}">
                <a16:creationId xmlns:a16="http://schemas.microsoft.com/office/drawing/2014/main" id="{F3D345B6-C3C1-2525-D44A-F97E52541701}"/>
              </a:ext>
            </a:extLst>
          </p:cNvPr>
          <p:cNvSpPr txBox="1"/>
          <p:nvPr userDrawn="1"/>
        </p:nvSpPr>
        <p:spPr>
          <a:xfrm>
            <a:off x="8232864" y="4504695"/>
            <a:ext cx="8255513" cy="775597"/>
          </a:xfrm>
          <a:prstGeom prst="rect">
            <a:avLst/>
          </a:prstGeom>
          <a:noFill/>
        </p:spPr>
        <p:txBody>
          <a:bodyPr wrap="square" lIns="91440" tIns="45720" rIns="91440" bIns="45720" rtlCol="0" anchor="t">
            <a:spAutoFit/>
          </a:bodyPr>
          <a:lstStyle/>
          <a:p>
            <a:pPr algn="l" defTabSz="1300460" hangingPunct="1">
              <a:lnSpc>
                <a:spcPct val="90000"/>
              </a:lnSpc>
              <a:spcAft>
                <a:spcPts val="853"/>
              </a:spcAft>
            </a:pPr>
            <a:r>
              <a:rPr lang="en-US" sz="4800" b="1" i="0" kern="1200" dirty="0">
                <a:solidFill>
                  <a:schemeClr val="bg1"/>
                </a:solidFill>
                <a:latin typeface="Avenir Next Demi Bold" panose="020B0503020202020204" pitchFamily="34" charset="0"/>
              </a:rPr>
              <a:t>QUESTIONS?</a:t>
            </a:r>
          </a:p>
        </p:txBody>
      </p:sp>
      <p:pic>
        <p:nvPicPr>
          <p:cNvPr id="9" name="Picture 4">
            <a:extLst>
              <a:ext uri="{FF2B5EF4-FFF2-40B4-BE49-F238E27FC236}">
                <a16:creationId xmlns:a16="http://schemas.microsoft.com/office/drawing/2014/main" id="{C3790AAB-4981-BED4-05AC-F1BC4D02F96C}"/>
              </a:ext>
            </a:extLst>
          </p:cNvPr>
          <p:cNvPicPr>
            <a:picLocks noChangeAspect="1"/>
          </p:cNvPicPr>
          <p:nvPr userDrawn="1"/>
        </p:nvPicPr>
        <p:blipFill>
          <a:blip r:embed="rId3"/>
          <a:stretch>
            <a:fillRect/>
          </a:stretch>
        </p:blipFill>
        <p:spPr>
          <a:xfrm>
            <a:off x="1993850" y="1923899"/>
            <a:ext cx="3880477" cy="5905801"/>
          </a:xfrm>
          <a:prstGeom prst="rect">
            <a:avLst/>
          </a:prstGeom>
        </p:spPr>
      </p:pic>
    </p:spTree>
    <p:extLst>
      <p:ext uri="{BB962C8B-B14F-4D97-AF65-F5344CB8AC3E}">
        <p14:creationId xmlns:p14="http://schemas.microsoft.com/office/powerpoint/2010/main" val="8092874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TO Presentation Title Slide">
    <p:bg>
      <p:bgPr>
        <a:solidFill>
          <a:schemeClr val="bg1"/>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4332A7E-CE9B-244D-C430-F445E93ABF15}"/>
              </a:ext>
              <a:ext uri="{C183D7F6-B498-43B3-948B-1728B52AA6E4}">
                <adec:decorative xmlns:adec="http://schemas.microsoft.com/office/drawing/2017/decorative" val="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22" r="1" b="1"/>
          <a:stretch/>
        </p:blipFill>
        <p:spPr>
          <a:xfrm>
            <a:off x="20" y="1823"/>
            <a:ext cx="17340242" cy="9751777"/>
          </a:xfrm>
          <a:prstGeom prst="rect">
            <a:avLst/>
          </a:prstGeom>
        </p:spPr>
      </p:pic>
      <p:sp>
        <p:nvSpPr>
          <p:cNvPr id="8" name="Rectangle 7">
            <a:extLst>
              <a:ext uri="{FF2B5EF4-FFF2-40B4-BE49-F238E27FC236}">
                <a16:creationId xmlns:a16="http://schemas.microsoft.com/office/drawing/2014/main" id="{38C240EF-8538-35CF-9010-1771CDB5F26E}"/>
              </a:ext>
            </a:extLst>
          </p:cNvPr>
          <p:cNvSpPr/>
          <p:nvPr userDrawn="1"/>
        </p:nvSpPr>
        <p:spPr>
          <a:xfrm rot="16200000">
            <a:off x="10335687" y="-45365"/>
            <a:ext cx="4226312" cy="9781139"/>
          </a:xfrm>
          <a:prstGeom prst="rect">
            <a:avLst/>
          </a:prstGeom>
          <a:solidFill>
            <a:srgbClr val="D721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rgbClr val="003A70"/>
              </a:solidFill>
              <a:latin typeface="Avenir Next" panose="020B0503020202020204" pitchFamily="34" charset="0"/>
            </a:endParaRPr>
          </a:p>
        </p:txBody>
      </p:sp>
      <p:sp>
        <p:nvSpPr>
          <p:cNvPr id="10" name="Text Placeholder 16">
            <a:extLst>
              <a:ext uri="{FF2B5EF4-FFF2-40B4-BE49-F238E27FC236}">
                <a16:creationId xmlns:a16="http://schemas.microsoft.com/office/drawing/2014/main" id="{37FECD0A-6221-1AC6-A5FA-CC9F423BCCC4}"/>
              </a:ext>
            </a:extLst>
          </p:cNvPr>
          <p:cNvSpPr>
            <a:spLocks noGrp="1"/>
          </p:cNvSpPr>
          <p:nvPr>
            <p:ph type="body" sz="quarter" idx="10" hasCustomPrompt="1"/>
          </p:nvPr>
        </p:nvSpPr>
        <p:spPr>
          <a:xfrm>
            <a:off x="8232775" y="3674661"/>
            <a:ext cx="7847013" cy="1309934"/>
          </a:xfrm>
        </p:spPr>
        <p:txBody>
          <a:bodyPr>
            <a:noAutofit/>
          </a:bodyPr>
          <a:lstStyle>
            <a:lvl1pPr marL="0" indent="0">
              <a:buNone/>
              <a:defRPr sz="4800" b="1" i="0">
                <a:solidFill>
                  <a:schemeClr val="bg1"/>
                </a:solidFill>
                <a:latin typeface="Avenir Next Demi Bold" panose="020B0503020202020204" pitchFamily="34" charset="0"/>
              </a:defRPr>
            </a:lvl1pPr>
            <a:lvl2pPr marL="650230" indent="0">
              <a:buNone/>
              <a:defRPr sz="4400" b="1" i="0">
                <a:solidFill>
                  <a:schemeClr val="bg1"/>
                </a:solidFill>
                <a:latin typeface="Avenir Next Demi Bold" panose="020B0503020202020204" pitchFamily="34" charset="0"/>
              </a:defRPr>
            </a:lvl2pPr>
            <a:lvl3pPr marL="1300460" indent="0">
              <a:buNone/>
              <a:defRPr sz="4000" b="1" i="0">
                <a:solidFill>
                  <a:schemeClr val="bg1"/>
                </a:solidFill>
                <a:latin typeface="Avenir Next Demi Bold" panose="020B0503020202020204" pitchFamily="34" charset="0"/>
              </a:defRPr>
            </a:lvl3pPr>
            <a:lvl4pPr marL="1950689" indent="0">
              <a:buNone/>
              <a:defRPr sz="3600" b="1" i="0">
                <a:solidFill>
                  <a:schemeClr val="bg1"/>
                </a:solidFill>
                <a:latin typeface="Avenir Next Demi Bold" panose="020B0503020202020204" pitchFamily="34" charset="0"/>
              </a:defRPr>
            </a:lvl4pPr>
            <a:lvl5pPr marL="2600919" indent="0">
              <a:buNone/>
              <a:defRPr sz="3600" b="1" i="0">
                <a:solidFill>
                  <a:schemeClr val="bg1"/>
                </a:solidFill>
                <a:latin typeface="Avenir Next Demi Bold" panose="020B0503020202020204" pitchFamily="34" charset="0"/>
              </a:defRPr>
            </a:lvl5pPr>
          </a:lstStyle>
          <a:p>
            <a:pPr lvl="0"/>
            <a:r>
              <a:rPr lang="en-US" dirty="0"/>
              <a:t>TITLE OF PRESENTATION</a:t>
            </a:r>
          </a:p>
        </p:txBody>
      </p:sp>
      <p:sp>
        <p:nvSpPr>
          <p:cNvPr id="11" name="Subtitle 2">
            <a:extLst>
              <a:ext uri="{FF2B5EF4-FFF2-40B4-BE49-F238E27FC236}">
                <a16:creationId xmlns:a16="http://schemas.microsoft.com/office/drawing/2014/main" id="{94AC1A4B-EEAC-4EFB-B34C-D1F011532F7B}"/>
              </a:ext>
            </a:extLst>
          </p:cNvPr>
          <p:cNvSpPr>
            <a:spLocks noGrp="1"/>
          </p:cNvSpPr>
          <p:nvPr>
            <p:ph type="subTitle" idx="1" hasCustomPrompt="1"/>
          </p:nvPr>
        </p:nvSpPr>
        <p:spPr>
          <a:xfrm>
            <a:off x="8232775" y="5217246"/>
            <a:ext cx="7847013" cy="987970"/>
          </a:xfrm>
        </p:spPr>
        <p:txBody>
          <a:bodyPr>
            <a:noAutofit/>
          </a:bodyPr>
          <a:lstStyle>
            <a:lvl1pPr marL="0" indent="0" algn="l">
              <a:lnSpc>
                <a:spcPct val="100000"/>
              </a:lnSpc>
              <a:spcBef>
                <a:spcPts val="0"/>
              </a:spcBef>
              <a:buNone/>
              <a:defRPr sz="3200" b="0" i="0">
                <a:solidFill>
                  <a:schemeClr val="bg1"/>
                </a:solidFill>
                <a:latin typeface="Avenir Next" panose="020B0503020202020204" pitchFamily="34" charset="0"/>
              </a:defRPr>
            </a:lvl1pPr>
            <a:lvl2pPr marL="650230" indent="0" algn="ctr">
              <a:buNone/>
              <a:defRPr sz="2844"/>
            </a:lvl2pPr>
            <a:lvl3pPr marL="1300460" indent="0" algn="ctr">
              <a:buNone/>
              <a:defRPr sz="2560"/>
            </a:lvl3pPr>
            <a:lvl4pPr marL="1950690" indent="0" algn="ctr">
              <a:buNone/>
              <a:defRPr sz="2276"/>
            </a:lvl4pPr>
            <a:lvl5pPr marL="2600919" indent="0" algn="ctr">
              <a:buNone/>
              <a:defRPr sz="2276"/>
            </a:lvl5pPr>
            <a:lvl6pPr marL="3251149" indent="0" algn="ctr">
              <a:buNone/>
              <a:defRPr sz="2276"/>
            </a:lvl6pPr>
            <a:lvl7pPr marL="3901379" indent="0" algn="ctr">
              <a:buNone/>
              <a:defRPr sz="2276"/>
            </a:lvl7pPr>
            <a:lvl8pPr marL="4551609" indent="0" algn="ctr">
              <a:buNone/>
              <a:defRPr sz="2276"/>
            </a:lvl8pPr>
            <a:lvl9pPr marL="5201839" indent="0" algn="ctr">
              <a:buNone/>
              <a:defRPr sz="2276"/>
            </a:lvl9pPr>
          </a:lstStyle>
          <a:p>
            <a:r>
              <a:rPr lang="en-US" dirty="0"/>
              <a:t>SUBTITLE OF PRESENTATION</a:t>
            </a:r>
          </a:p>
          <a:p>
            <a:r>
              <a:rPr lang="en-US" dirty="0"/>
              <a:t>Presenter Name, Title</a:t>
            </a:r>
          </a:p>
        </p:txBody>
      </p:sp>
      <p:pic>
        <p:nvPicPr>
          <p:cNvPr id="2" name="Picture 1" descr="A blue and red text on a black background&#10;&#10;Description automatically generated">
            <a:extLst>
              <a:ext uri="{FF2B5EF4-FFF2-40B4-BE49-F238E27FC236}">
                <a16:creationId xmlns:a16="http://schemas.microsoft.com/office/drawing/2014/main" id="{0919302F-8EE3-D12E-06D3-2CA565C1EBB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778897" y="1828800"/>
            <a:ext cx="4000500" cy="6096000"/>
          </a:xfrm>
          <a:prstGeom prst="rect">
            <a:avLst/>
          </a:prstGeom>
        </p:spPr>
      </p:pic>
    </p:spTree>
    <p:extLst>
      <p:ext uri="{BB962C8B-B14F-4D97-AF65-F5344CB8AC3E}">
        <p14:creationId xmlns:p14="http://schemas.microsoft.com/office/powerpoint/2010/main" val="3128090047"/>
      </p:ext>
    </p:extLst>
  </p:cSld>
  <p:clrMapOvr>
    <a:masterClrMapping/>
  </p:clrMapOvr>
  <p:extLst>
    <p:ext uri="{DCECCB84-F9BA-43D5-87BE-67443E8EF086}">
      <p15:sldGuideLst xmlns:p15="http://schemas.microsoft.com/office/powerpoint/2012/main">
        <p15:guide id="1" orient="horz" pos="3072" userDrawn="1">
          <p15:clr>
            <a:srgbClr val="FBAE40"/>
          </p15:clr>
        </p15:guide>
        <p15:guide id="2" pos="5461"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genda/Table of Content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8A8FCA8-1544-8C0A-516E-A5127A03535E}"/>
              </a:ext>
            </a:extLst>
          </p:cNvPr>
          <p:cNvSpPr>
            <a:spLocks noGrp="1"/>
          </p:cNvSpPr>
          <p:nvPr>
            <p:ph idx="1"/>
          </p:nvPr>
        </p:nvSpPr>
        <p:spPr>
          <a:xfrm>
            <a:off x="1192143" y="1828800"/>
            <a:ext cx="14955977" cy="6956214"/>
          </a:xfrm>
        </p:spPr>
        <p:txBody>
          <a:bodyPr/>
          <a:lstStyle>
            <a:lvl1pPr marL="0" indent="0">
              <a:buNone/>
              <a:defRPr b="0" i="0">
                <a:latin typeface="Avenir Next" panose="020B0503020202020204" pitchFamily="34" charset="0"/>
              </a:defRPr>
            </a:lvl1pPr>
            <a:lvl2pPr marL="650230" indent="0">
              <a:buNone/>
              <a:defRPr b="0" i="0">
                <a:latin typeface="Avenir Next" panose="020B0503020202020204" pitchFamily="34" charset="0"/>
              </a:defRPr>
            </a:lvl2pPr>
            <a:lvl3pPr marL="1300460" indent="0">
              <a:buNone/>
              <a:defRPr b="0" i="0">
                <a:latin typeface="Avenir Next" panose="020B0503020202020204" pitchFamily="34" charset="0"/>
              </a:defRPr>
            </a:lvl3pPr>
            <a:lvl4pPr marL="1950689" indent="0">
              <a:buNone/>
              <a:defRPr b="0" i="0">
                <a:latin typeface="Avenir Next" panose="020B0503020202020204" pitchFamily="34" charset="0"/>
              </a:defRPr>
            </a:lvl4pPr>
            <a:lvl5pPr marL="2600919" indent="0">
              <a:buNone/>
              <a:defRPr b="0" i="0">
                <a:latin typeface="Avenir Next" panose="020B0503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Rectangle 8">
            <a:extLst>
              <a:ext uri="{FF2B5EF4-FFF2-40B4-BE49-F238E27FC236}">
                <a16:creationId xmlns:a16="http://schemas.microsoft.com/office/drawing/2014/main" id="{A1EAB754-D9B5-2C7D-BBBF-4F688B9EAFC6}"/>
              </a:ext>
            </a:extLst>
          </p:cNvPr>
          <p:cNvSpPr/>
          <p:nvPr userDrawn="1"/>
        </p:nvSpPr>
        <p:spPr>
          <a:xfrm rot="16200000">
            <a:off x="2295688" y="-2125844"/>
            <a:ext cx="890917" cy="5583108"/>
          </a:xfrm>
          <a:prstGeom prst="rect">
            <a:avLst/>
          </a:prstGeom>
          <a:solidFill>
            <a:srgbClr val="D721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rgbClr val="003A70"/>
              </a:solidFill>
              <a:latin typeface="Avenir Next" panose="020B0503020202020204" pitchFamily="34" charset="0"/>
            </a:endParaRPr>
          </a:p>
        </p:txBody>
      </p:sp>
      <p:sp>
        <p:nvSpPr>
          <p:cNvPr id="12" name="Text Placeholder 11">
            <a:extLst>
              <a:ext uri="{FF2B5EF4-FFF2-40B4-BE49-F238E27FC236}">
                <a16:creationId xmlns:a16="http://schemas.microsoft.com/office/drawing/2014/main" id="{A5BC9E12-564F-6B74-1A29-433EB7B2490C}"/>
              </a:ext>
            </a:extLst>
          </p:cNvPr>
          <p:cNvSpPr>
            <a:spLocks noGrp="1"/>
          </p:cNvSpPr>
          <p:nvPr>
            <p:ph type="body" sz="quarter" idx="10" hasCustomPrompt="1"/>
          </p:nvPr>
        </p:nvSpPr>
        <p:spPr>
          <a:xfrm>
            <a:off x="481013" y="394252"/>
            <a:ext cx="4157662" cy="520700"/>
          </a:xfrm>
        </p:spPr>
        <p:txBody>
          <a:bodyPr/>
          <a:lstStyle>
            <a:lvl1pPr marL="0" indent="0">
              <a:buNone/>
              <a:defRPr b="1" i="0">
                <a:solidFill>
                  <a:schemeClr val="bg1"/>
                </a:solidFill>
                <a:latin typeface="Avenir Next Demi Bold" panose="020B0503020202020204" pitchFamily="34" charset="0"/>
              </a:defRPr>
            </a:lvl1pPr>
          </a:lstStyle>
          <a:p>
            <a:pPr lvl="0"/>
            <a:r>
              <a:rPr lang="en-US" dirty="0"/>
              <a:t>AGENDA/TOC</a:t>
            </a:r>
          </a:p>
        </p:txBody>
      </p:sp>
    </p:spTree>
    <p:extLst>
      <p:ext uri="{BB962C8B-B14F-4D97-AF65-F5344CB8AC3E}">
        <p14:creationId xmlns:p14="http://schemas.microsoft.com/office/powerpoint/2010/main" val="24783290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AL Subject Title Slid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00591AC0-3560-0A9F-3C31-1DF40E632936}"/>
              </a:ext>
              <a:ext uri="{C183D7F6-B498-43B3-948B-1728B52AA6E4}">
                <adec:decorative xmlns:adec="http://schemas.microsoft.com/office/drawing/2017/decorative" val="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22" r="1" b="1"/>
          <a:stretch/>
        </p:blipFill>
        <p:spPr>
          <a:xfrm>
            <a:off x="20" y="1823"/>
            <a:ext cx="17340242" cy="9751777"/>
          </a:xfrm>
          <a:prstGeom prst="rect">
            <a:avLst/>
          </a:prstGeom>
        </p:spPr>
      </p:pic>
      <p:sp>
        <p:nvSpPr>
          <p:cNvPr id="8" name="Rectangle 7">
            <a:extLst>
              <a:ext uri="{FF2B5EF4-FFF2-40B4-BE49-F238E27FC236}">
                <a16:creationId xmlns:a16="http://schemas.microsoft.com/office/drawing/2014/main" id="{5AA4298A-C4A7-CF90-A517-CBFDB880BCE1}"/>
              </a:ext>
            </a:extLst>
          </p:cNvPr>
          <p:cNvSpPr/>
          <p:nvPr userDrawn="1"/>
        </p:nvSpPr>
        <p:spPr>
          <a:xfrm rot="16200000">
            <a:off x="10699556" y="39238"/>
            <a:ext cx="3498575" cy="9781139"/>
          </a:xfrm>
          <a:prstGeom prst="rect">
            <a:avLst/>
          </a:prstGeom>
          <a:solidFill>
            <a:srgbClr val="D721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rgbClr val="003A70"/>
              </a:solidFill>
              <a:latin typeface="Avenir Next" panose="020B0503020202020204" pitchFamily="34" charset="0"/>
            </a:endParaRPr>
          </a:p>
        </p:txBody>
      </p:sp>
      <p:pic>
        <p:nvPicPr>
          <p:cNvPr id="9" name="Picture 8">
            <a:extLst>
              <a:ext uri="{FF2B5EF4-FFF2-40B4-BE49-F238E27FC236}">
                <a16:creationId xmlns:a16="http://schemas.microsoft.com/office/drawing/2014/main" id="{93C8E4BA-44FF-B4F9-8DF5-91B27350712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55934" y="3972736"/>
            <a:ext cx="5752618" cy="1568895"/>
          </a:xfrm>
          <a:prstGeom prst="rect">
            <a:avLst/>
          </a:prstGeom>
        </p:spPr>
      </p:pic>
      <p:sp>
        <p:nvSpPr>
          <p:cNvPr id="10" name="Text Placeholder 16">
            <a:extLst>
              <a:ext uri="{FF2B5EF4-FFF2-40B4-BE49-F238E27FC236}">
                <a16:creationId xmlns:a16="http://schemas.microsoft.com/office/drawing/2014/main" id="{5AD2D3D2-0D70-8492-8CEF-88EC6EDDA4B7}"/>
              </a:ext>
            </a:extLst>
          </p:cNvPr>
          <p:cNvSpPr>
            <a:spLocks noGrp="1"/>
          </p:cNvSpPr>
          <p:nvPr>
            <p:ph type="body" sz="quarter" idx="10" hasCustomPrompt="1"/>
          </p:nvPr>
        </p:nvSpPr>
        <p:spPr>
          <a:xfrm>
            <a:off x="8232775" y="3869635"/>
            <a:ext cx="7847013" cy="1114960"/>
          </a:xfrm>
        </p:spPr>
        <p:txBody>
          <a:bodyPr>
            <a:noAutofit/>
          </a:bodyPr>
          <a:lstStyle>
            <a:lvl1pPr marL="0" indent="0">
              <a:buNone/>
              <a:defRPr sz="4800" b="1" i="0">
                <a:solidFill>
                  <a:schemeClr val="bg1"/>
                </a:solidFill>
                <a:latin typeface="Avenir Next Demi Bold" panose="020B0503020202020204" pitchFamily="34" charset="0"/>
              </a:defRPr>
            </a:lvl1pPr>
            <a:lvl2pPr marL="650230" indent="0">
              <a:buNone/>
              <a:defRPr sz="4400" b="1" i="0">
                <a:solidFill>
                  <a:schemeClr val="bg1"/>
                </a:solidFill>
                <a:latin typeface="Avenir Next Demi Bold" panose="020B0503020202020204" pitchFamily="34" charset="0"/>
              </a:defRPr>
            </a:lvl2pPr>
            <a:lvl3pPr marL="1300460" indent="0">
              <a:buNone/>
              <a:defRPr sz="4000" b="1" i="0">
                <a:solidFill>
                  <a:schemeClr val="bg1"/>
                </a:solidFill>
                <a:latin typeface="Avenir Next Demi Bold" panose="020B0503020202020204" pitchFamily="34" charset="0"/>
              </a:defRPr>
            </a:lvl3pPr>
            <a:lvl4pPr marL="1950689" indent="0">
              <a:buNone/>
              <a:defRPr sz="3600" b="1" i="0">
                <a:solidFill>
                  <a:schemeClr val="bg1"/>
                </a:solidFill>
                <a:latin typeface="Avenir Next Demi Bold" panose="020B0503020202020204" pitchFamily="34" charset="0"/>
              </a:defRPr>
            </a:lvl4pPr>
            <a:lvl5pPr marL="2600919" indent="0">
              <a:buNone/>
              <a:defRPr sz="3600" b="1" i="0">
                <a:solidFill>
                  <a:schemeClr val="bg1"/>
                </a:solidFill>
                <a:latin typeface="Avenir Next Demi Bold" panose="020B0503020202020204" pitchFamily="34" charset="0"/>
              </a:defRPr>
            </a:lvl5pPr>
          </a:lstStyle>
          <a:p>
            <a:pPr lvl="0"/>
            <a:r>
              <a:rPr lang="en-US" dirty="0"/>
              <a:t>SUBJECT TITLE</a:t>
            </a:r>
          </a:p>
        </p:txBody>
      </p:sp>
      <p:sp>
        <p:nvSpPr>
          <p:cNvPr id="11" name="Subtitle 2">
            <a:extLst>
              <a:ext uri="{FF2B5EF4-FFF2-40B4-BE49-F238E27FC236}">
                <a16:creationId xmlns:a16="http://schemas.microsoft.com/office/drawing/2014/main" id="{3ABF5345-1934-56F7-6A1E-C7822AA4951C}"/>
              </a:ext>
            </a:extLst>
          </p:cNvPr>
          <p:cNvSpPr>
            <a:spLocks noGrp="1"/>
          </p:cNvSpPr>
          <p:nvPr>
            <p:ph type="subTitle" idx="1" hasCustomPrompt="1"/>
          </p:nvPr>
        </p:nvSpPr>
        <p:spPr>
          <a:xfrm>
            <a:off x="8232775" y="5217246"/>
            <a:ext cx="7847013" cy="987970"/>
          </a:xfrm>
        </p:spPr>
        <p:txBody>
          <a:bodyPr>
            <a:noAutofit/>
          </a:bodyPr>
          <a:lstStyle>
            <a:lvl1pPr marL="0" indent="0" algn="l">
              <a:lnSpc>
                <a:spcPct val="100000"/>
              </a:lnSpc>
              <a:spcBef>
                <a:spcPts val="0"/>
              </a:spcBef>
              <a:buNone/>
              <a:defRPr sz="3200" b="0" i="0">
                <a:solidFill>
                  <a:schemeClr val="bg1"/>
                </a:solidFill>
                <a:latin typeface="Avenir Next" panose="020B0503020202020204" pitchFamily="34" charset="0"/>
              </a:defRPr>
            </a:lvl1pPr>
            <a:lvl2pPr marL="650230" indent="0" algn="ctr">
              <a:buNone/>
              <a:defRPr sz="2844"/>
            </a:lvl2pPr>
            <a:lvl3pPr marL="1300460" indent="0" algn="ctr">
              <a:buNone/>
              <a:defRPr sz="2560"/>
            </a:lvl3pPr>
            <a:lvl4pPr marL="1950690" indent="0" algn="ctr">
              <a:buNone/>
              <a:defRPr sz="2276"/>
            </a:lvl4pPr>
            <a:lvl5pPr marL="2600919" indent="0" algn="ctr">
              <a:buNone/>
              <a:defRPr sz="2276"/>
            </a:lvl5pPr>
            <a:lvl6pPr marL="3251149" indent="0" algn="ctr">
              <a:buNone/>
              <a:defRPr sz="2276"/>
            </a:lvl6pPr>
            <a:lvl7pPr marL="3901379" indent="0" algn="ctr">
              <a:buNone/>
              <a:defRPr sz="2276"/>
            </a:lvl7pPr>
            <a:lvl8pPr marL="4551609" indent="0" algn="ctr">
              <a:buNone/>
              <a:defRPr sz="2276"/>
            </a:lvl8pPr>
            <a:lvl9pPr marL="5201839" indent="0" algn="ctr">
              <a:buNone/>
              <a:defRPr sz="2276"/>
            </a:lvl9pPr>
          </a:lstStyle>
          <a:p>
            <a:r>
              <a:rPr lang="en-US" dirty="0"/>
              <a:t>SUBTITLE TEXT</a:t>
            </a:r>
          </a:p>
        </p:txBody>
      </p:sp>
    </p:spTree>
    <p:extLst>
      <p:ext uri="{BB962C8B-B14F-4D97-AF65-F5344CB8AC3E}">
        <p14:creationId xmlns:p14="http://schemas.microsoft.com/office/powerpoint/2010/main" val="2556603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TO Subject Title Slid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00591AC0-3560-0A9F-3C31-1DF40E632936}"/>
              </a:ext>
              <a:ext uri="{C183D7F6-B498-43B3-948B-1728B52AA6E4}">
                <adec:decorative xmlns:adec="http://schemas.microsoft.com/office/drawing/2017/decorative" val="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22" r="1" b="1"/>
          <a:stretch/>
        </p:blipFill>
        <p:spPr>
          <a:xfrm>
            <a:off x="20" y="1823"/>
            <a:ext cx="17340242" cy="9751777"/>
          </a:xfrm>
          <a:prstGeom prst="rect">
            <a:avLst/>
          </a:prstGeom>
        </p:spPr>
      </p:pic>
      <p:sp>
        <p:nvSpPr>
          <p:cNvPr id="8" name="Rectangle 7">
            <a:extLst>
              <a:ext uri="{FF2B5EF4-FFF2-40B4-BE49-F238E27FC236}">
                <a16:creationId xmlns:a16="http://schemas.microsoft.com/office/drawing/2014/main" id="{5AA4298A-C4A7-CF90-A517-CBFDB880BCE1}"/>
              </a:ext>
            </a:extLst>
          </p:cNvPr>
          <p:cNvSpPr/>
          <p:nvPr userDrawn="1"/>
        </p:nvSpPr>
        <p:spPr>
          <a:xfrm rot="16200000">
            <a:off x="10699556" y="39238"/>
            <a:ext cx="3498575" cy="9781139"/>
          </a:xfrm>
          <a:prstGeom prst="rect">
            <a:avLst/>
          </a:prstGeom>
          <a:solidFill>
            <a:srgbClr val="D721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rgbClr val="003A70"/>
              </a:solidFill>
              <a:latin typeface="Avenir Next" panose="020B0503020202020204" pitchFamily="34" charset="0"/>
            </a:endParaRPr>
          </a:p>
        </p:txBody>
      </p:sp>
      <p:sp>
        <p:nvSpPr>
          <p:cNvPr id="10" name="Text Placeholder 16">
            <a:extLst>
              <a:ext uri="{FF2B5EF4-FFF2-40B4-BE49-F238E27FC236}">
                <a16:creationId xmlns:a16="http://schemas.microsoft.com/office/drawing/2014/main" id="{5AD2D3D2-0D70-8492-8CEF-88EC6EDDA4B7}"/>
              </a:ext>
            </a:extLst>
          </p:cNvPr>
          <p:cNvSpPr>
            <a:spLocks noGrp="1"/>
          </p:cNvSpPr>
          <p:nvPr>
            <p:ph type="body" sz="quarter" idx="10" hasCustomPrompt="1"/>
          </p:nvPr>
        </p:nvSpPr>
        <p:spPr>
          <a:xfrm>
            <a:off x="8232775" y="3869635"/>
            <a:ext cx="7847013" cy="1114960"/>
          </a:xfrm>
        </p:spPr>
        <p:txBody>
          <a:bodyPr>
            <a:noAutofit/>
          </a:bodyPr>
          <a:lstStyle>
            <a:lvl1pPr marL="0" indent="0">
              <a:buNone/>
              <a:defRPr sz="4800" b="1" i="0">
                <a:solidFill>
                  <a:schemeClr val="bg1"/>
                </a:solidFill>
                <a:latin typeface="Avenir Next Demi Bold" panose="020B0503020202020204" pitchFamily="34" charset="0"/>
              </a:defRPr>
            </a:lvl1pPr>
            <a:lvl2pPr marL="650230" indent="0">
              <a:buNone/>
              <a:defRPr sz="4400" b="1" i="0">
                <a:solidFill>
                  <a:schemeClr val="bg1"/>
                </a:solidFill>
                <a:latin typeface="Avenir Next Demi Bold" panose="020B0503020202020204" pitchFamily="34" charset="0"/>
              </a:defRPr>
            </a:lvl2pPr>
            <a:lvl3pPr marL="1300460" indent="0">
              <a:buNone/>
              <a:defRPr sz="4000" b="1" i="0">
                <a:solidFill>
                  <a:schemeClr val="bg1"/>
                </a:solidFill>
                <a:latin typeface="Avenir Next Demi Bold" panose="020B0503020202020204" pitchFamily="34" charset="0"/>
              </a:defRPr>
            </a:lvl3pPr>
            <a:lvl4pPr marL="1950689" indent="0">
              <a:buNone/>
              <a:defRPr sz="3600" b="1" i="0">
                <a:solidFill>
                  <a:schemeClr val="bg1"/>
                </a:solidFill>
                <a:latin typeface="Avenir Next Demi Bold" panose="020B0503020202020204" pitchFamily="34" charset="0"/>
              </a:defRPr>
            </a:lvl4pPr>
            <a:lvl5pPr marL="2600919" indent="0">
              <a:buNone/>
              <a:defRPr sz="3600" b="1" i="0">
                <a:solidFill>
                  <a:schemeClr val="bg1"/>
                </a:solidFill>
                <a:latin typeface="Avenir Next Demi Bold" panose="020B0503020202020204" pitchFamily="34" charset="0"/>
              </a:defRPr>
            </a:lvl5pPr>
          </a:lstStyle>
          <a:p>
            <a:pPr lvl="0"/>
            <a:r>
              <a:rPr lang="en-US" dirty="0"/>
              <a:t>SUBJECT TITLE</a:t>
            </a:r>
          </a:p>
        </p:txBody>
      </p:sp>
      <p:sp>
        <p:nvSpPr>
          <p:cNvPr id="11" name="Subtitle 2">
            <a:extLst>
              <a:ext uri="{FF2B5EF4-FFF2-40B4-BE49-F238E27FC236}">
                <a16:creationId xmlns:a16="http://schemas.microsoft.com/office/drawing/2014/main" id="{3ABF5345-1934-56F7-6A1E-C7822AA4951C}"/>
              </a:ext>
            </a:extLst>
          </p:cNvPr>
          <p:cNvSpPr>
            <a:spLocks noGrp="1"/>
          </p:cNvSpPr>
          <p:nvPr>
            <p:ph type="subTitle" idx="1" hasCustomPrompt="1"/>
          </p:nvPr>
        </p:nvSpPr>
        <p:spPr>
          <a:xfrm>
            <a:off x="8232775" y="5217246"/>
            <a:ext cx="7847013" cy="987970"/>
          </a:xfrm>
        </p:spPr>
        <p:txBody>
          <a:bodyPr>
            <a:noAutofit/>
          </a:bodyPr>
          <a:lstStyle>
            <a:lvl1pPr marL="0" indent="0" algn="l">
              <a:lnSpc>
                <a:spcPct val="100000"/>
              </a:lnSpc>
              <a:spcBef>
                <a:spcPts val="0"/>
              </a:spcBef>
              <a:buNone/>
              <a:defRPr sz="3200" b="0" i="0">
                <a:solidFill>
                  <a:schemeClr val="bg1"/>
                </a:solidFill>
                <a:latin typeface="Avenir Next" panose="020B0503020202020204" pitchFamily="34" charset="0"/>
              </a:defRPr>
            </a:lvl1pPr>
            <a:lvl2pPr marL="650230" indent="0" algn="ctr">
              <a:buNone/>
              <a:defRPr sz="2844"/>
            </a:lvl2pPr>
            <a:lvl3pPr marL="1300460" indent="0" algn="ctr">
              <a:buNone/>
              <a:defRPr sz="2560"/>
            </a:lvl3pPr>
            <a:lvl4pPr marL="1950690" indent="0" algn="ctr">
              <a:buNone/>
              <a:defRPr sz="2276"/>
            </a:lvl4pPr>
            <a:lvl5pPr marL="2600919" indent="0" algn="ctr">
              <a:buNone/>
              <a:defRPr sz="2276"/>
            </a:lvl5pPr>
            <a:lvl6pPr marL="3251149" indent="0" algn="ctr">
              <a:buNone/>
              <a:defRPr sz="2276"/>
            </a:lvl6pPr>
            <a:lvl7pPr marL="3901379" indent="0" algn="ctr">
              <a:buNone/>
              <a:defRPr sz="2276"/>
            </a:lvl7pPr>
            <a:lvl8pPr marL="4551609" indent="0" algn="ctr">
              <a:buNone/>
              <a:defRPr sz="2276"/>
            </a:lvl8pPr>
            <a:lvl9pPr marL="5201839" indent="0" algn="ctr">
              <a:buNone/>
              <a:defRPr sz="2276"/>
            </a:lvl9pPr>
          </a:lstStyle>
          <a:p>
            <a:r>
              <a:rPr lang="en-US" dirty="0"/>
              <a:t>SUBTITLE TEXT</a:t>
            </a:r>
          </a:p>
        </p:txBody>
      </p:sp>
      <p:pic>
        <p:nvPicPr>
          <p:cNvPr id="3" name="Picture 2" descr="A blue and red text on a black background&#10;&#10;Description automatically generated">
            <a:extLst>
              <a:ext uri="{FF2B5EF4-FFF2-40B4-BE49-F238E27FC236}">
                <a16:creationId xmlns:a16="http://schemas.microsoft.com/office/drawing/2014/main" id="{8F8EC4E1-3DD1-AEFE-9E5D-9C70A413086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778897" y="1828800"/>
            <a:ext cx="4000500" cy="6096000"/>
          </a:xfrm>
          <a:prstGeom prst="rect">
            <a:avLst/>
          </a:prstGeom>
        </p:spPr>
      </p:pic>
    </p:spTree>
    <p:extLst>
      <p:ext uri="{BB962C8B-B14F-4D97-AF65-F5344CB8AC3E}">
        <p14:creationId xmlns:p14="http://schemas.microsoft.com/office/powerpoint/2010/main" val="38575109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38CA817-CAA6-A66E-D079-0FF45CCA15EF}"/>
              </a:ext>
            </a:extLst>
          </p:cNvPr>
          <p:cNvSpPr>
            <a:spLocks noGrp="1"/>
          </p:cNvSpPr>
          <p:nvPr>
            <p:ph sz="half" idx="1"/>
          </p:nvPr>
        </p:nvSpPr>
        <p:spPr>
          <a:xfrm>
            <a:off x="1192143" y="1696278"/>
            <a:ext cx="7369612" cy="7088736"/>
          </a:xfrm>
        </p:spPr>
        <p:txBody>
          <a:bodyPr/>
          <a:lstStyle>
            <a:lvl1pPr marL="0" indent="0">
              <a:buNone/>
              <a:defRPr b="0" i="0">
                <a:latin typeface="Avenir Next" panose="020B0503020202020204" pitchFamily="34" charset="0"/>
              </a:defRPr>
            </a:lvl1pPr>
            <a:lvl2pPr marL="650230" indent="0">
              <a:buNone/>
              <a:defRPr b="0" i="0">
                <a:latin typeface="Avenir Next" panose="020B0503020202020204" pitchFamily="34" charset="0"/>
              </a:defRPr>
            </a:lvl2pPr>
            <a:lvl3pPr marL="1300460" indent="0">
              <a:buNone/>
              <a:defRPr b="0" i="0">
                <a:latin typeface="Avenir Next" panose="020B0503020202020204" pitchFamily="34" charset="0"/>
              </a:defRPr>
            </a:lvl3pPr>
            <a:lvl4pPr marL="1950689" indent="0">
              <a:buNone/>
              <a:defRPr b="0" i="0">
                <a:latin typeface="Avenir Next" panose="020B0503020202020204" pitchFamily="34" charset="0"/>
              </a:defRPr>
            </a:lvl4pPr>
            <a:lvl5pPr marL="2600919" indent="0">
              <a:buNone/>
              <a:defRPr b="0" i="0">
                <a:latin typeface="Avenir Next" panose="020B0503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03507830-A864-D761-976B-8DEC1CB52231}"/>
              </a:ext>
            </a:extLst>
          </p:cNvPr>
          <p:cNvSpPr>
            <a:spLocks noGrp="1"/>
          </p:cNvSpPr>
          <p:nvPr>
            <p:ph sz="half" idx="2"/>
          </p:nvPr>
        </p:nvSpPr>
        <p:spPr>
          <a:xfrm>
            <a:off x="8778508" y="1696278"/>
            <a:ext cx="7369612" cy="7088736"/>
          </a:xfrm>
        </p:spPr>
        <p:txBody>
          <a:bodyPr/>
          <a:lstStyle>
            <a:lvl1pPr marL="0" indent="0">
              <a:buNone/>
              <a:defRPr b="0" i="0">
                <a:latin typeface="Avenir Next" panose="020B0503020202020204" pitchFamily="34" charset="0"/>
              </a:defRPr>
            </a:lvl1pPr>
            <a:lvl2pPr marL="650230" indent="0">
              <a:buNone/>
              <a:defRPr b="0" i="0">
                <a:latin typeface="Avenir Next" panose="020B0503020202020204" pitchFamily="34" charset="0"/>
              </a:defRPr>
            </a:lvl2pPr>
            <a:lvl3pPr marL="1300460" indent="0">
              <a:buNone/>
              <a:defRPr b="0" i="0">
                <a:latin typeface="Avenir Next" panose="020B0503020202020204" pitchFamily="34" charset="0"/>
              </a:defRPr>
            </a:lvl3pPr>
            <a:lvl4pPr marL="1950689" indent="0">
              <a:buNone/>
              <a:defRPr b="0" i="0">
                <a:latin typeface="Avenir Next" panose="020B0503020202020204" pitchFamily="34" charset="0"/>
              </a:defRPr>
            </a:lvl4pPr>
            <a:lvl5pPr marL="2600919" indent="0">
              <a:buNone/>
              <a:defRPr b="0" i="0">
                <a:latin typeface="Avenir Next" panose="020B0503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Rectangle 7">
            <a:extLst>
              <a:ext uri="{FF2B5EF4-FFF2-40B4-BE49-F238E27FC236}">
                <a16:creationId xmlns:a16="http://schemas.microsoft.com/office/drawing/2014/main" id="{352BCF51-63FE-3136-9E8F-EC5803B72A13}"/>
              </a:ext>
            </a:extLst>
          </p:cNvPr>
          <p:cNvSpPr/>
          <p:nvPr userDrawn="1"/>
        </p:nvSpPr>
        <p:spPr>
          <a:xfrm rot="16200000">
            <a:off x="2295688" y="-2125844"/>
            <a:ext cx="890917" cy="5583108"/>
          </a:xfrm>
          <a:prstGeom prst="rect">
            <a:avLst/>
          </a:prstGeom>
          <a:solidFill>
            <a:srgbClr val="D721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rgbClr val="003A70"/>
              </a:solidFill>
              <a:latin typeface="Avenir Next" panose="020B0503020202020204" pitchFamily="34" charset="0"/>
            </a:endParaRPr>
          </a:p>
        </p:txBody>
      </p:sp>
      <p:sp>
        <p:nvSpPr>
          <p:cNvPr id="9" name="Text Placeholder 11">
            <a:extLst>
              <a:ext uri="{FF2B5EF4-FFF2-40B4-BE49-F238E27FC236}">
                <a16:creationId xmlns:a16="http://schemas.microsoft.com/office/drawing/2014/main" id="{5E3ED741-E911-1082-8546-6FA7A87384E1}"/>
              </a:ext>
            </a:extLst>
          </p:cNvPr>
          <p:cNvSpPr>
            <a:spLocks noGrp="1"/>
          </p:cNvSpPr>
          <p:nvPr>
            <p:ph type="body" sz="quarter" idx="10" hasCustomPrompt="1"/>
          </p:nvPr>
        </p:nvSpPr>
        <p:spPr>
          <a:xfrm>
            <a:off x="481013" y="394252"/>
            <a:ext cx="4157662" cy="520700"/>
          </a:xfrm>
        </p:spPr>
        <p:txBody>
          <a:bodyPr/>
          <a:lstStyle>
            <a:lvl1pPr marL="0" indent="0">
              <a:buNone/>
              <a:defRPr b="1" i="0">
                <a:solidFill>
                  <a:schemeClr val="bg1"/>
                </a:solidFill>
                <a:latin typeface="Avenir Next Demi Bold" panose="020B0503020202020204" pitchFamily="34" charset="0"/>
              </a:defRPr>
            </a:lvl1pPr>
          </a:lstStyle>
          <a:p>
            <a:pPr lvl="0"/>
            <a:r>
              <a:rPr lang="en-US" dirty="0"/>
              <a:t>SLIDE TITLE</a:t>
            </a:r>
          </a:p>
        </p:txBody>
      </p:sp>
    </p:spTree>
    <p:extLst>
      <p:ext uri="{BB962C8B-B14F-4D97-AF65-F5344CB8AC3E}">
        <p14:creationId xmlns:p14="http://schemas.microsoft.com/office/powerpoint/2010/main" val="14883008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with Headings">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80151A9-BF31-53A1-5A89-9E825B104D5D}"/>
              </a:ext>
            </a:extLst>
          </p:cNvPr>
          <p:cNvSpPr>
            <a:spLocks noGrp="1"/>
          </p:cNvSpPr>
          <p:nvPr>
            <p:ph type="body" idx="1"/>
          </p:nvPr>
        </p:nvSpPr>
        <p:spPr>
          <a:xfrm>
            <a:off x="1194403" y="1741629"/>
            <a:ext cx="7335743" cy="1171786"/>
          </a:xfrm>
        </p:spPr>
        <p:txBody>
          <a:bodyPr anchor="b">
            <a:normAutofit/>
          </a:bodyPr>
          <a:lstStyle>
            <a:lvl1pPr marL="0" indent="0">
              <a:buNone/>
              <a:defRPr sz="4000" b="1" i="0">
                <a:solidFill>
                  <a:srgbClr val="D61F32"/>
                </a:solidFill>
                <a:latin typeface="Avenir Next Demi Bold" panose="020B0503020202020204" pitchFamily="34" charset="0"/>
              </a:defRPr>
            </a:lvl1pPr>
            <a:lvl2pPr marL="650230" indent="0">
              <a:buNone/>
              <a:defRPr sz="2844" b="1"/>
            </a:lvl2pPr>
            <a:lvl3pPr marL="1300460" indent="0">
              <a:buNone/>
              <a:defRPr sz="2560" b="1"/>
            </a:lvl3pPr>
            <a:lvl4pPr marL="1950690" indent="0">
              <a:buNone/>
              <a:defRPr sz="2276" b="1"/>
            </a:lvl4pPr>
            <a:lvl5pPr marL="2600919" indent="0">
              <a:buNone/>
              <a:defRPr sz="2276" b="1"/>
            </a:lvl5pPr>
            <a:lvl6pPr marL="3251149" indent="0">
              <a:buNone/>
              <a:defRPr sz="2276" b="1"/>
            </a:lvl6pPr>
            <a:lvl7pPr marL="3901379" indent="0">
              <a:buNone/>
              <a:defRPr sz="2276" b="1"/>
            </a:lvl7pPr>
            <a:lvl8pPr marL="4551609" indent="0">
              <a:buNone/>
              <a:defRPr sz="2276" b="1"/>
            </a:lvl8pPr>
            <a:lvl9pPr marL="5201839" indent="0">
              <a:buNone/>
              <a:defRPr sz="2276"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6F76FFEC-F0E7-4319-B812-D02B4B83B3B5}"/>
              </a:ext>
            </a:extLst>
          </p:cNvPr>
          <p:cNvSpPr>
            <a:spLocks noGrp="1"/>
          </p:cNvSpPr>
          <p:nvPr>
            <p:ph sz="half" idx="2"/>
          </p:nvPr>
        </p:nvSpPr>
        <p:spPr>
          <a:xfrm>
            <a:off x="1194403" y="2913415"/>
            <a:ext cx="7335743" cy="5753507"/>
          </a:xfrm>
        </p:spPr>
        <p:txBody>
          <a:bodyPr/>
          <a:lstStyle>
            <a:lvl1pPr>
              <a:defRPr b="0" i="0">
                <a:latin typeface="Avenir Next" panose="020B0503020202020204" pitchFamily="34" charset="0"/>
              </a:defRPr>
            </a:lvl1pPr>
            <a:lvl2pPr>
              <a:defRPr b="0" i="0">
                <a:latin typeface="Avenir Next" panose="020B0503020202020204" pitchFamily="34" charset="0"/>
              </a:defRPr>
            </a:lvl2pPr>
            <a:lvl3pPr>
              <a:defRPr b="0" i="0">
                <a:latin typeface="Avenir Next" panose="020B0503020202020204" pitchFamily="34" charset="0"/>
              </a:defRPr>
            </a:lvl3pPr>
            <a:lvl4pPr>
              <a:defRPr b="0" i="0">
                <a:latin typeface="Avenir Next" panose="020B0503020202020204" pitchFamily="34" charset="0"/>
              </a:defRPr>
            </a:lvl4pPr>
            <a:lvl5pPr>
              <a:defRPr b="0" i="0">
                <a:latin typeface="Avenir Next" panose="020B0503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ABEC7B88-AD8D-77C3-AFD7-4CC9E4B3D1CF}"/>
              </a:ext>
            </a:extLst>
          </p:cNvPr>
          <p:cNvSpPr>
            <a:spLocks noGrp="1"/>
          </p:cNvSpPr>
          <p:nvPr>
            <p:ph type="body" sz="quarter" idx="3"/>
          </p:nvPr>
        </p:nvSpPr>
        <p:spPr>
          <a:xfrm>
            <a:off x="8778508" y="1741629"/>
            <a:ext cx="7371870" cy="1171786"/>
          </a:xfrm>
        </p:spPr>
        <p:txBody>
          <a:bodyPr anchor="b">
            <a:normAutofit/>
          </a:bodyPr>
          <a:lstStyle>
            <a:lvl1pPr marL="0" indent="0">
              <a:buNone/>
              <a:defRPr sz="4000" b="1" i="0">
                <a:solidFill>
                  <a:srgbClr val="D61F32"/>
                </a:solidFill>
                <a:latin typeface="Avenir Next Demi Bold" panose="020B0503020202020204" pitchFamily="34" charset="0"/>
              </a:defRPr>
            </a:lvl1pPr>
            <a:lvl2pPr marL="650230" indent="0">
              <a:buNone/>
              <a:defRPr sz="2844" b="1"/>
            </a:lvl2pPr>
            <a:lvl3pPr marL="1300460" indent="0">
              <a:buNone/>
              <a:defRPr sz="2560" b="1"/>
            </a:lvl3pPr>
            <a:lvl4pPr marL="1950690" indent="0">
              <a:buNone/>
              <a:defRPr sz="2276" b="1"/>
            </a:lvl4pPr>
            <a:lvl5pPr marL="2600919" indent="0">
              <a:buNone/>
              <a:defRPr sz="2276" b="1"/>
            </a:lvl5pPr>
            <a:lvl6pPr marL="3251149" indent="0">
              <a:buNone/>
              <a:defRPr sz="2276" b="1"/>
            </a:lvl6pPr>
            <a:lvl7pPr marL="3901379" indent="0">
              <a:buNone/>
              <a:defRPr sz="2276" b="1"/>
            </a:lvl7pPr>
            <a:lvl8pPr marL="4551609" indent="0">
              <a:buNone/>
              <a:defRPr sz="2276" b="1"/>
            </a:lvl8pPr>
            <a:lvl9pPr marL="5201839" indent="0">
              <a:buNone/>
              <a:defRPr sz="2276"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CA3B9C99-35A3-2B83-7686-7EAF30264C40}"/>
              </a:ext>
            </a:extLst>
          </p:cNvPr>
          <p:cNvSpPr>
            <a:spLocks noGrp="1"/>
          </p:cNvSpPr>
          <p:nvPr>
            <p:ph sz="quarter" idx="4"/>
          </p:nvPr>
        </p:nvSpPr>
        <p:spPr>
          <a:xfrm>
            <a:off x="8778508" y="2913415"/>
            <a:ext cx="7371870" cy="5753507"/>
          </a:xfrm>
        </p:spPr>
        <p:txBody>
          <a:bodyPr/>
          <a:lstStyle>
            <a:lvl1pPr>
              <a:defRPr b="0" i="0">
                <a:latin typeface="Avenir Next" panose="020B0503020202020204" pitchFamily="34" charset="0"/>
              </a:defRPr>
            </a:lvl1pPr>
            <a:lvl2pPr>
              <a:defRPr b="0" i="0">
                <a:latin typeface="Avenir Next" panose="020B0503020202020204" pitchFamily="34" charset="0"/>
              </a:defRPr>
            </a:lvl2pPr>
            <a:lvl3pPr>
              <a:defRPr b="0" i="0">
                <a:latin typeface="Avenir Next" panose="020B0503020202020204" pitchFamily="34" charset="0"/>
              </a:defRPr>
            </a:lvl3pPr>
            <a:lvl4pPr>
              <a:defRPr b="0" i="0">
                <a:latin typeface="Avenir Next" panose="020B0503020202020204" pitchFamily="34" charset="0"/>
              </a:defRPr>
            </a:lvl4pPr>
            <a:lvl5pPr>
              <a:defRPr b="0" i="0">
                <a:latin typeface="Avenir Next" panose="020B0503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Rectangle 11">
            <a:extLst>
              <a:ext uri="{FF2B5EF4-FFF2-40B4-BE49-F238E27FC236}">
                <a16:creationId xmlns:a16="http://schemas.microsoft.com/office/drawing/2014/main" id="{252306D7-5739-9DD9-D5FE-8D0909901CFA}"/>
              </a:ext>
            </a:extLst>
          </p:cNvPr>
          <p:cNvSpPr/>
          <p:nvPr userDrawn="1"/>
        </p:nvSpPr>
        <p:spPr>
          <a:xfrm rot="16200000">
            <a:off x="2295688" y="-2125844"/>
            <a:ext cx="890917" cy="5583108"/>
          </a:xfrm>
          <a:prstGeom prst="rect">
            <a:avLst/>
          </a:prstGeom>
          <a:solidFill>
            <a:srgbClr val="D721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rgbClr val="003A70"/>
              </a:solidFill>
              <a:latin typeface="Avenir Next" panose="020B0503020202020204" pitchFamily="34" charset="0"/>
            </a:endParaRPr>
          </a:p>
        </p:txBody>
      </p:sp>
      <p:sp>
        <p:nvSpPr>
          <p:cNvPr id="13" name="Text Placeholder 11">
            <a:extLst>
              <a:ext uri="{FF2B5EF4-FFF2-40B4-BE49-F238E27FC236}">
                <a16:creationId xmlns:a16="http://schemas.microsoft.com/office/drawing/2014/main" id="{0EE51CFD-FB22-7470-3305-519DED78BBBC}"/>
              </a:ext>
            </a:extLst>
          </p:cNvPr>
          <p:cNvSpPr>
            <a:spLocks noGrp="1"/>
          </p:cNvSpPr>
          <p:nvPr>
            <p:ph type="body" sz="quarter" idx="10" hasCustomPrompt="1"/>
          </p:nvPr>
        </p:nvSpPr>
        <p:spPr>
          <a:xfrm>
            <a:off x="481013" y="394252"/>
            <a:ext cx="4157662" cy="520700"/>
          </a:xfrm>
        </p:spPr>
        <p:txBody>
          <a:bodyPr/>
          <a:lstStyle>
            <a:lvl1pPr marL="0" indent="0">
              <a:buNone/>
              <a:defRPr b="1" i="0">
                <a:solidFill>
                  <a:schemeClr val="bg1"/>
                </a:solidFill>
                <a:latin typeface="Avenir Next Demi Bold" panose="020B0503020202020204" pitchFamily="34" charset="0"/>
              </a:defRPr>
            </a:lvl1pPr>
          </a:lstStyle>
          <a:p>
            <a:pPr lvl="0"/>
            <a:r>
              <a:rPr lang="en-US" dirty="0"/>
              <a:t>SLIDE TITLE</a:t>
            </a:r>
          </a:p>
        </p:txBody>
      </p:sp>
    </p:spTree>
    <p:extLst>
      <p:ext uri="{BB962C8B-B14F-4D97-AF65-F5344CB8AC3E}">
        <p14:creationId xmlns:p14="http://schemas.microsoft.com/office/powerpoint/2010/main" val="25229725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mart Art Slide 1">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80151A9-BF31-53A1-5A89-9E825B104D5D}"/>
              </a:ext>
            </a:extLst>
          </p:cNvPr>
          <p:cNvSpPr>
            <a:spLocks noGrp="1"/>
          </p:cNvSpPr>
          <p:nvPr>
            <p:ph type="body" idx="1"/>
          </p:nvPr>
        </p:nvSpPr>
        <p:spPr>
          <a:xfrm>
            <a:off x="1194403" y="1741629"/>
            <a:ext cx="7335743" cy="1171786"/>
          </a:xfrm>
        </p:spPr>
        <p:txBody>
          <a:bodyPr anchor="b">
            <a:normAutofit/>
          </a:bodyPr>
          <a:lstStyle>
            <a:lvl1pPr marL="0" indent="0">
              <a:buNone/>
              <a:defRPr sz="4000" b="1" i="0">
                <a:solidFill>
                  <a:srgbClr val="D61F32"/>
                </a:solidFill>
                <a:latin typeface="Avenir Next Demi Bold" panose="020B0503020202020204" pitchFamily="34" charset="0"/>
              </a:defRPr>
            </a:lvl1pPr>
            <a:lvl2pPr marL="650230" indent="0">
              <a:buNone/>
              <a:defRPr sz="2844" b="1"/>
            </a:lvl2pPr>
            <a:lvl3pPr marL="1300460" indent="0">
              <a:buNone/>
              <a:defRPr sz="2560" b="1"/>
            </a:lvl3pPr>
            <a:lvl4pPr marL="1950690" indent="0">
              <a:buNone/>
              <a:defRPr sz="2276" b="1"/>
            </a:lvl4pPr>
            <a:lvl5pPr marL="2600919" indent="0">
              <a:buNone/>
              <a:defRPr sz="2276" b="1"/>
            </a:lvl5pPr>
            <a:lvl6pPr marL="3251149" indent="0">
              <a:buNone/>
              <a:defRPr sz="2276" b="1"/>
            </a:lvl6pPr>
            <a:lvl7pPr marL="3901379" indent="0">
              <a:buNone/>
              <a:defRPr sz="2276" b="1"/>
            </a:lvl7pPr>
            <a:lvl8pPr marL="4551609" indent="0">
              <a:buNone/>
              <a:defRPr sz="2276" b="1"/>
            </a:lvl8pPr>
            <a:lvl9pPr marL="5201839" indent="0">
              <a:buNone/>
              <a:defRPr sz="2276"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6F76FFEC-F0E7-4319-B812-D02B4B83B3B5}"/>
              </a:ext>
            </a:extLst>
          </p:cNvPr>
          <p:cNvSpPr>
            <a:spLocks noGrp="1"/>
          </p:cNvSpPr>
          <p:nvPr>
            <p:ph sz="half" idx="2"/>
          </p:nvPr>
        </p:nvSpPr>
        <p:spPr>
          <a:xfrm>
            <a:off x="1194403" y="2913415"/>
            <a:ext cx="7335743" cy="5753507"/>
          </a:xfrm>
        </p:spPr>
        <p:txBody>
          <a:bodyPr/>
          <a:lstStyle>
            <a:lvl1pPr>
              <a:defRPr b="0" i="0">
                <a:latin typeface="Avenir Next" panose="020B0503020202020204" pitchFamily="34" charset="0"/>
              </a:defRPr>
            </a:lvl1pPr>
            <a:lvl2pPr>
              <a:defRPr b="0" i="0">
                <a:latin typeface="Avenir Next" panose="020B0503020202020204" pitchFamily="34" charset="0"/>
              </a:defRPr>
            </a:lvl2pPr>
            <a:lvl3pPr>
              <a:defRPr b="0" i="0">
                <a:latin typeface="Avenir Next" panose="020B0503020202020204" pitchFamily="34" charset="0"/>
              </a:defRPr>
            </a:lvl3pPr>
            <a:lvl4pPr>
              <a:defRPr b="0" i="0">
                <a:latin typeface="Avenir Next" panose="020B0503020202020204" pitchFamily="34" charset="0"/>
              </a:defRPr>
            </a:lvl4pPr>
            <a:lvl5pPr>
              <a:defRPr b="0" i="0">
                <a:latin typeface="Avenir Next" panose="020B0503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Rectangle 11">
            <a:extLst>
              <a:ext uri="{FF2B5EF4-FFF2-40B4-BE49-F238E27FC236}">
                <a16:creationId xmlns:a16="http://schemas.microsoft.com/office/drawing/2014/main" id="{252306D7-5739-9DD9-D5FE-8D0909901CFA}"/>
              </a:ext>
            </a:extLst>
          </p:cNvPr>
          <p:cNvSpPr/>
          <p:nvPr userDrawn="1"/>
        </p:nvSpPr>
        <p:spPr>
          <a:xfrm rot="16200000">
            <a:off x="2295688" y="-2125844"/>
            <a:ext cx="890917" cy="5583108"/>
          </a:xfrm>
          <a:prstGeom prst="rect">
            <a:avLst/>
          </a:prstGeom>
          <a:solidFill>
            <a:srgbClr val="D721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rgbClr val="003A70"/>
              </a:solidFill>
              <a:latin typeface="Avenir Next" panose="020B0503020202020204" pitchFamily="34" charset="0"/>
            </a:endParaRPr>
          </a:p>
        </p:txBody>
      </p:sp>
      <p:sp>
        <p:nvSpPr>
          <p:cNvPr id="13" name="Text Placeholder 11">
            <a:extLst>
              <a:ext uri="{FF2B5EF4-FFF2-40B4-BE49-F238E27FC236}">
                <a16:creationId xmlns:a16="http://schemas.microsoft.com/office/drawing/2014/main" id="{0EE51CFD-FB22-7470-3305-519DED78BBBC}"/>
              </a:ext>
            </a:extLst>
          </p:cNvPr>
          <p:cNvSpPr>
            <a:spLocks noGrp="1"/>
          </p:cNvSpPr>
          <p:nvPr>
            <p:ph type="body" sz="quarter" idx="10" hasCustomPrompt="1"/>
          </p:nvPr>
        </p:nvSpPr>
        <p:spPr>
          <a:xfrm>
            <a:off x="481013" y="394252"/>
            <a:ext cx="4157662" cy="520700"/>
          </a:xfrm>
        </p:spPr>
        <p:txBody>
          <a:bodyPr/>
          <a:lstStyle>
            <a:lvl1pPr marL="0" indent="0">
              <a:buNone/>
              <a:defRPr b="1" i="0">
                <a:solidFill>
                  <a:schemeClr val="bg1"/>
                </a:solidFill>
                <a:latin typeface="Avenir Next Demi Bold" panose="020B0503020202020204" pitchFamily="34" charset="0"/>
              </a:defRPr>
            </a:lvl1pPr>
          </a:lstStyle>
          <a:p>
            <a:pPr lvl="0"/>
            <a:r>
              <a:rPr lang="en-US" dirty="0"/>
              <a:t>SLIDE TITLE</a:t>
            </a:r>
          </a:p>
        </p:txBody>
      </p:sp>
    </p:spTree>
    <p:extLst>
      <p:ext uri="{BB962C8B-B14F-4D97-AF65-F5344CB8AC3E}">
        <p14:creationId xmlns:p14="http://schemas.microsoft.com/office/powerpoint/2010/main" val="31217293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mart Art Slide 2">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80151A9-BF31-53A1-5A89-9E825B104D5D}"/>
              </a:ext>
            </a:extLst>
          </p:cNvPr>
          <p:cNvSpPr>
            <a:spLocks noGrp="1"/>
          </p:cNvSpPr>
          <p:nvPr>
            <p:ph type="body" idx="1"/>
          </p:nvPr>
        </p:nvSpPr>
        <p:spPr>
          <a:xfrm>
            <a:off x="1296150" y="1741629"/>
            <a:ext cx="14747962" cy="1171786"/>
          </a:xfrm>
        </p:spPr>
        <p:txBody>
          <a:bodyPr anchor="b">
            <a:normAutofit/>
          </a:bodyPr>
          <a:lstStyle>
            <a:lvl1pPr marL="0" indent="0" algn="ctr">
              <a:buNone/>
              <a:defRPr sz="4000" b="1" i="0">
                <a:solidFill>
                  <a:srgbClr val="D61F32"/>
                </a:solidFill>
                <a:latin typeface="Avenir Next Demi Bold" panose="020B0503020202020204" pitchFamily="34" charset="0"/>
              </a:defRPr>
            </a:lvl1pPr>
            <a:lvl2pPr marL="650230" indent="0">
              <a:buNone/>
              <a:defRPr sz="2844" b="1"/>
            </a:lvl2pPr>
            <a:lvl3pPr marL="1300460" indent="0">
              <a:buNone/>
              <a:defRPr sz="2560" b="1"/>
            </a:lvl3pPr>
            <a:lvl4pPr marL="1950690" indent="0">
              <a:buNone/>
              <a:defRPr sz="2276" b="1"/>
            </a:lvl4pPr>
            <a:lvl5pPr marL="2600919" indent="0">
              <a:buNone/>
              <a:defRPr sz="2276" b="1"/>
            </a:lvl5pPr>
            <a:lvl6pPr marL="3251149" indent="0">
              <a:buNone/>
              <a:defRPr sz="2276" b="1"/>
            </a:lvl6pPr>
            <a:lvl7pPr marL="3901379" indent="0">
              <a:buNone/>
              <a:defRPr sz="2276" b="1"/>
            </a:lvl7pPr>
            <a:lvl8pPr marL="4551609" indent="0">
              <a:buNone/>
              <a:defRPr sz="2276" b="1"/>
            </a:lvl8pPr>
            <a:lvl9pPr marL="5201839" indent="0">
              <a:buNone/>
              <a:defRPr sz="2276" b="1"/>
            </a:lvl9pPr>
          </a:lstStyle>
          <a:p>
            <a:pPr lvl="0"/>
            <a:r>
              <a:rPr lang="en-US" dirty="0"/>
              <a:t>Click to edit Master text styles</a:t>
            </a:r>
          </a:p>
        </p:txBody>
      </p:sp>
      <p:sp>
        <p:nvSpPr>
          <p:cNvPr id="12" name="Rectangle 11">
            <a:extLst>
              <a:ext uri="{FF2B5EF4-FFF2-40B4-BE49-F238E27FC236}">
                <a16:creationId xmlns:a16="http://schemas.microsoft.com/office/drawing/2014/main" id="{252306D7-5739-9DD9-D5FE-8D0909901CFA}"/>
              </a:ext>
            </a:extLst>
          </p:cNvPr>
          <p:cNvSpPr/>
          <p:nvPr userDrawn="1"/>
        </p:nvSpPr>
        <p:spPr>
          <a:xfrm rot="16200000">
            <a:off x="2295688" y="-2125844"/>
            <a:ext cx="890917" cy="5583108"/>
          </a:xfrm>
          <a:prstGeom prst="rect">
            <a:avLst/>
          </a:prstGeom>
          <a:solidFill>
            <a:srgbClr val="D721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rgbClr val="003A70"/>
              </a:solidFill>
              <a:latin typeface="Avenir Next" panose="020B0503020202020204" pitchFamily="34" charset="0"/>
            </a:endParaRPr>
          </a:p>
        </p:txBody>
      </p:sp>
      <p:sp>
        <p:nvSpPr>
          <p:cNvPr id="13" name="Text Placeholder 11">
            <a:extLst>
              <a:ext uri="{FF2B5EF4-FFF2-40B4-BE49-F238E27FC236}">
                <a16:creationId xmlns:a16="http://schemas.microsoft.com/office/drawing/2014/main" id="{0EE51CFD-FB22-7470-3305-519DED78BBBC}"/>
              </a:ext>
            </a:extLst>
          </p:cNvPr>
          <p:cNvSpPr>
            <a:spLocks noGrp="1"/>
          </p:cNvSpPr>
          <p:nvPr>
            <p:ph type="body" sz="quarter" idx="10" hasCustomPrompt="1"/>
          </p:nvPr>
        </p:nvSpPr>
        <p:spPr>
          <a:xfrm>
            <a:off x="481013" y="394252"/>
            <a:ext cx="4157662" cy="520700"/>
          </a:xfrm>
        </p:spPr>
        <p:txBody>
          <a:bodyPr/>
          <a:lstStyle>
            <a:lvl1pPr marL="0" indent="0">
              <a:buNone/>
              <a:defRPr b="1" i="0">
                <a:solidFill>
                  <a:schemeClr val="bg1"/>
                </a:solidFill>
                <a:latin typeface="Avenir Next Demi Bold" panose="020B0503020202020204" pitchFamily="34" charset="0"/>
              </a:defRPr>
            </a:lvl1pPr>
          </a:lstStyle>
          <a:p>
            <a:pPr lvl="0"/>
            <a:r>
              <a:rPr lang="en-US" dirty="0"/>
              <a:t>SLIDE TITLE</a:t>
            </a:r>
          </a:p>
        </p:txBody>
      </p:sp>
    </p:spTree>
    <p:extLst>
      <p:ext uri="{BB962C8B-B14F-4D97-AF65-F5344CB8AC3E}">
        <p14:creationId xmlns:p14="http://schemas.microsoft.com/office/powerpoint/2010/main" val="3525203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4654E14-342B-61A2-C4BC-408183C960E4}"/>
              </a:ext>
            </a:extLst>
          </p:cNvPr>
          <p:cNvSpPr>
            <a:spLocks noGrp="1"/>
          </p:cNvSpPr>
          <p:nvPr>
            <p:ph type="title"/>
          </p:nvPr>
        </p:nvSpPr>
        <p:spPr>
          <a:xfrm>
            <a:off x="1192143" y="519290"/>
            <a:ext cx="14955977" cy="2077153"/>
          </a:xfrm>
          <a:prstGeom prst="rect">
            <a:avLst/>
          </a:prstGeom>
        </p:spPr>
        <p:txBody>
          <a:bodyPr vert="horz" lIns="91440" tIns="45720" rIns="91440" bIns="45720" rtlCol="0" anchor="ctr">
            <a:normAutofit/>
          </a:bodyPr>
          <a:lstStyle/>
          <a:p>
            <a:r>
              <a:rPr lang="en-US" dirty="0"/>
              <a:t>Titles &amp; Subheadings – Avenir Next Demi Bold</a:t>
            </a:r>
          </a:p>
        </p:txBody>
      </p:sp>
      <p:sp>
        <p:nvSpPr>
          <p:cNvPr id="3" name="Text Placeholder 2">
            <a:extLst>
              <a:ext uri="{FF2B5EF4-FFF2-40B4-BE49-F238E27FC236}">
                <a16:creationId xmlns:a16="http://schemas.microsoft.com/office/drawing/2014/main" id="{79CEAF7E-C869-3F0D-99E9-F4245FCC3D19}"/>
              </a:ext>
            </a:extLst>
          </p:cNvPr>
          <p:cNvSpPr>
            <a:spLocks noGrp="1"/>
          </p:cNvSpPr>
          <p:nvPr>
            <p:ph type="body" idx="1"/>
          </p:nvPr>
        </p:nvSpPr>
        <p:spPr>
          <a:xfrm>
            <a:off x="1192143" y="2596444"/>
            <a:ext cx="14955977" cy="6188570"/>
          </a:xfrm>
          <a:prstGeom prst="rect">
            <a:avLst/>
          </a:prstGeom>
        </p:spPr>
        <p:txBody>
          <a:bodyPr vert="horz" lIns="91440" tIns="45720" rIns="91440" bIns="45720" rtlCol="0">
            <a:normAutofit/>
          </a:bodyPr>
          <a:lstStyle/>
          <a:p>
            <a:pPr lvl="0"/>
            <a:r>
              <a:rPr lang="en-US" dirty="0"/>
              <a:t>Paragraph Text – Avenir Next Regular</a:t>
            </a:r>
          </a:p>
          <a:p>
            <a:pPr lvl="1"/>
            <a:r>
              <a:rPr lang="en-US" dirty="0"/>
              <a:t>Paragraph Text – Avenir Next o Regular</a:t>
            </a:r>
          </a:p>
          <a:p>
            <a:pPr lvl="2"/>
            <a:r>
              <a:rPr lang="en-US" dirty="0"/>
              <a:t>Paragraph Text – Avenir Next Regular</a:t>
            </a:r>
          </a:p>
          <a:p>
            <a:pPr lvl="3"/>
            <a:r>
              <a:rPr lang="en-US" dirty="0"/>
              <a:t>Paragraph Text – Avenir Next Regular</a:t>
            </a:r>
          </a:p>
          <a:p>
            <a:pPr lvl="4"/>
            <a:r>
              <a:rPr lang="en-US" dirty="0"/>
              <a:t>Paragraph Text – Avenir Next Regular</a:t>
            </a:r>
          </a:p>
        </p:txBody>
      </p:sp>
    </p:spTree>
    <p:extLst>
      <p:ext uri="{BB962C8B-B14F-4D97-AF65-F5344CB8AC3E}">
        <p14:creationId xmlns:p14="http://schemas.microsoft.com/office/powerpoint/2010/main" val="590439008"/>
      </p:ext>
    </p:extLst>
  </p:cSld>
  <p:clrMap bg1="lt1" tx1="dk1" bg2="lt2" tx2="dk2" accent1="accent1" accent2="accent2" accent3="accent3" accent4="accent4" accent5="accent5" accent6="accent6" hlink="hlink" folHlink="folHlink"/>
  <p:sldLayoutIdLst>
    <p:sldLayoutId id="2147483758" r:id="rId1"/>
    <p:sldLayoutId id="2147483772" r:id="rId2"/>
    <p:sldLayoutId id="2147483759" r:id="rId3"/>
    <p:sldLayoutId id="2147483760" r:id="rId4"/>
    <p:sldLayoutId id="2147483771" r:id="rId5"/>
    <p:sldLayoutId id="2147483761" r:id="rId6"/>
    <p:sldLayoutId id="2147483762" r:id="rId7"/>
    <p:sldLayoutId id="2147483769" r:id="rId8"/>
    <p:sldLayoutId id="2147483775" r:id="rId9"/>
    <p:sldLayoutId id="2147483776" r:id="rId10"/>
    <p:sldLayoutId id="2147483770" r:id="rId11"/>
    <p:sldLayoutId id="2147483763" r:id="rId12"/>
    <p:sldLayoutId id="2147483764" r:id="rId13"/>
    <p:sldLayoutId id="2147483777" r:id="rId14"/>
    <p:sldLayoutId id="2147483773" r:id="rId15"/>
    <p:sldLayoutId id="2147483774" r:id="rId16"/>
  </p:sldLayoutIdLst>
  <p:txStyles>
    <p:titleStyle>
      <a:lvl1pPr algn="l" defTabSz="1300460" rtl="0" eaLnBrk="1" latinLnBrk="0" hangingPunct="1">
        <a:lnSpc>
          <a:spcPct val="90000"/>
        </a:lnSpc>
        <a:spcBef>
          <a:spcPct val="0"/>
        </a:spcBef>
        <a:buNone/>
        <a:defRPr sz="4800" b="1" i="0" kern="1200">
          <a:solidFill>
            <a:schemeClr val="tx1"/>
          </a:solidFill>
          <a:latin typeface="Avenir Next Demi Bold" panose="020B0503020202020204" pitchFamily="34" charset="0"/>
          <a:ea typeface="+mj-ea"/>
          <a:cs typeface="+mj-cs"/>
        </a:defRPr>
      </a:lvl1pPr>
    </p:titleStyle>
    <p:bodyStyle>
      <a:lvl1pPr marL="0" indent="0" algn="l" defTabSz="1300460" rtl="0" eaLnBrk="1" latinLnBrk="0" hangingPunct="1">
        <a:lnSpc>
          <a:spcPct val="90000"/>
        </a:lnSpc>
        <a:spcBef>
          <a:spcPts val="1422"/>
        </a:spcBef>
        <a:buFont typeface="Arial" panose="020B0604020202020204" pitchFamily="34" charset="0"/>
        <a:buNone/>
        <a:defRPr sz="3200" b="0" i="0" kern="1200">
          <a:solidFill>
            <a:schemeClr val="tx1"/>
          </a:solidFill>
          <a:latin typeface="Avenir Next" panose="020B0503020202020204" pitchFamily="34" charset="0"/>
          <a:ea typeface="+mn-ea"/>
          <a:cs typeface="+mn-cs"/>
        </a:defRPr>
      </a:lvl1pPr>
      <a:lvl2pPr marL="650230" indent="0" algn="l" defTabSz="1300460" rtl="0" eaLnBrk="1" latinLnBrk="0" hangingPunct="1">
        <a:lnSpc>
          <a:spcPct val="90000"/>
        </a:lnSpc>
        <a:spcBef>
          <a:spcPts val="711"/>
        </a:spcBef>
        <a:buFont typeface="Arial" panose="020B0604020202020204" pitchFamily="34" charset="0"/>
        <a:buNone/>
        <a:defRPr sz="2800" kern="1200">
          <a:solidFill>
            <a:schemeClr val="tx1"/>
          </a:solidFill>
          <a:latin typeface="Avenir Next" panose="020B0503020202020204" pitchFamily="34" charset="0"/>
          <a:ea typeface="+mn-ea"/>
          <a:cs typeface="+mn-cs"/>
        </a:defRPr>
      </a:lvl2pPr>
      <a:lvl3pPr marL="1300460" indent="0" algn="l" defTabSz="1300460" rtl="0" eaLnBrk="1" latinLnBrk="0" hangingPunct="1">
        <a:lnSpc>
          <a:spcPct val="90000"/>
        </a:lnSpc>
        <a:spcBef>
          <a:spcPts val="711"/>
        </a:spcBef>
        <a:buFont typeface="Arial" panose="020B0604020202020204" pitchFamily="34" charset="0"/>
        <a:buNone/>
        <a:defRPr sz="2400" kern="1200">
          <a:solidFill>
            <a:schemeClr val="tx1"/>
          </a:solidFill>
          <a:latin typeface="Avenir Next" panose="020B0503020202020204" pitchFamily="34" charset="0"/>
          <a:ea typeface="+mn-ea"/>
          <a:cs typeface="+mn-cs"/>
        </a:defRPr>
      </a:lvl3pPr>
      <a:lvl4pPr marL="1950689" indent="0" algn="l" defTabSz="1300460" rtl="0" eaLnBrk="1" latinLnBrk="0" hangingPunct="1">
        <a:lnSpc>
          <a:spcPct val="90000"/>
        </a:lnSpc>
        <a:spcBef>
          <a:spcPts val="711"/>
        </a:spcBef>
        <a:buFont typeface="Arial" panose="020B0604020202020204" pitchFamily="34" charset="0"/>
        <a:buNone/>
        <a:defRPr sz="2000" kern="1200">
          <a:solidFill>
            <a:schemeClr val="tx1"/>
          </a:solidFill>
          <a:latin typeface="Avenir Next" panose="020B0503020202020204" pitchFamily="34" charset="0"/>
          <a:ea typeface="+mn-ea"/>
          <a:cs typeface="+mn-cs"/>
        </a:defRPr>
      </a:lvl4pPr>
      <a:lvl5pPr marL="2600919" indent="0" algn="l" defTabSz="1300460" rtl="0" eaLnBrk="1" latinLnBrk="0" hangingPunct="1">
        <a:lnSpc>
          <a:spcPct val="90000"/>
        </a:lnSpc>
        <a:spcBef>
          <a:spcPts val="711"/>
        </a:spcBef>
        <a:buFont typeface="Arial" panose="020B0604020202020204" pitchFamily="34" charset="0"/>
        <a:buNone/>
        <a:defRPr sz="2000" kern="1200">
          <a:solidFill>
            <a:schemeClr val="tx1"/>
          </a:solidFill>
          <a:latin typeface="Avenir Next" panose="020B0503020202020204" pitchFamily="34" charset="0"/>
          <a:ea typeface="+mn-ea"/>
          <a:cs typeface="+mn-cs"/>
        </a:defRPr>
      </a:lvl5pPr>
      <a:lvl6pPr marL="3576264" indent="-325115" algn="l" defTabSz="1300460"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6pPr>
      <a:lvl7pPr marL="4226494" indent="-325115" algn="l" defTabSz="1300460"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7pPr>
      <a:lvl8pPr marL="4876724" indent="-325115" algn="l" defTabSz="1300460"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8pPr>
      <a:lvl9pPr marL="5526954" indent="-325115" algn="l" defTabSz="1300460"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9pPr>
    </p:bodyStyle>
    <p:otherStyle>
      <a:defPPr>
        <a:defRPr lang="en-US"/>
      </a:defPPr>
      <a:lvl1pPr marL="0" algn="l" defTabSz="1300460" rtl="0" eaLnBrk="1" latinLnBrk="0" hangingPunct="1">
        <a:defRPr sz="2560" kern="1200">
          <a:solidFill>
            <a:schemeClr val="tx1"/>
          </a:solidFill>
          <a:latin typeface="+mn-lt"/>
          <a:ea typeface="+mn-ea"/>
          <a:cs typeface="+mn-cs"/>
        </a:defRPr>
      </a:lvl1pPr>
      <a:lvl2pPr marL="650230" algn="l" defTabSz="1300460" rtl="0" eaLnBrk="1" latinLnBrk="0" hangingPunct="1">
        <a:defRPr sz="2560" kern="1200">
          <a:solidFill>
            <a:schemeClr val="tx1"/>
          </a:solidFill>
          <a:latin typeface="+mn-lt"/>
          <a:ea typeface="+mn-ea"/>
          <a:cs typeface="+mn-cs"/>
        </a:defRPr>
      </a:lvl2pPr>
      <a:lvl3pPr marL="1300460" algn="l" defTabSz="1300460" rtl="0" eaLnBrk="1" latinLnBrk="0" hangingPunct="1">
        <a:defRPr sz="2560" kern="1200">
          <a:solidFill>
            <a:schemeClr val="tx1"/>
          </a:solidFill>
          <a:latin typeface="+mn-lt"/>
          <a:ea typeface="+mn-ea"/>
          <a:cs typeface="+mn-cs"/>
        </a:defRPr>
      </a:lvl3pPr>
      <a:lvl4pPr marL="1950690" algn="l" defTabSz="1300460" rtl="0" eaLnBrk="1" latinLnBrk="0" hangingPunct="1">
        <a:defRPr sz="2560" kern="1200">
          <a:solidFill>
            <a:schemeClr val="tx1"/>
          </a:solidFill>
          <a:latin typeface="+mn-lt"/>
          <a:ea typeface="+mn-ea"/>
          <a:cs typeface="+mn-cs"/>
        </a:defRPr>
      </a:lvl4pPr>
      <a:lvl5pPr marL="2600919" algn="l" defTabSz="1300460" rtl="0" eaLnBrk="1" latinLnBrk="0" hangingPunct="1">
        <a:defRPr sz="2560" kern="1200">
          <a:solidFill>
            <a:schemeClr val="tx1"/>
          </a:solidFill>
          <a:latin typeface="+mn-lt"/>
          <a:ea typeface="+mn-ea"/>
          <a:cs typeface="+mn-cs"/>
        </a:defRPr>
      </a:lvl5pPr>
      <a:lvl6pPr marL="3251149" algn="l" defTabSz="1300460" rtl="0" eaLnBrk="1" latinLnBrk="0" hangingPunct="1">
        <a:defRPr sz="2560" kern="1200">
          <a:solidFill>
            <a:schemeClr val="tx1"/>
          </a:solidFill>
          <a:latin typeface="+mn-lt"/>
          <a:ea typeface="+mn-ea"/>
          <a:cs typeface="+mn-cs"/>
        </a:defRPr>
      </a:lvl6pPr>
      <a:lvl7pPr marL="3901379" algn="l" defTabSz="1300460" rtl="0" eaLnBrk="1" latinLnBrk="0" hangingPunct="1">
        <a:defRPr sz="2560" kern="1200">
          <a:solidFill>
            <a:schemeClr val="tx1"/>
          </a:solidFill>
          <a:latin typeface="+mn-lt"/>
          <a:ea typeface="+mn-ea"/>
          <a:cs typeface="+mn-cs"/>
        </a:defRPr>
      </a:lvl7pPr>
      <a:lvl8pPr marL="4551609" algn="l" defTabSz="1300460" rtl="0" eaLnBrk="1" latinLnBrk="0" hangingPunct="1">
        <a:defRPr sz="2560" kern="1200">
          <a:solidFill>
            <a:schemeClr val="tx1"/>
          </a:solidFill>
          <a:latin typeface="+mn-lt"/>
          <a:ea typeface="+mn-ea"/>
          <a:cs typeface="+mn-cs"/>
        </a:defRPr>
      </a:lvl8pPr>
      <a:lvl9pPr marL="5201839" algn="l" defTabSz="1300460" rtl="0" eaLnBrk="1" latinLnBrk="0" hangingPunct="1">
        <a:defRPr sz="256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072" userDrawn="1">
          <p15:clr>
            <a:srgbClr val="F26B43"/>
          </p15:clr>
        </p15:guide>
        <p15:guide id="2" pos="5461"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8.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8.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10.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10.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0.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0.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8.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8.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9AEDE24-AB90-FFD6-7EEA-C5D2DC474824}"/>
              </a:ext>
            </a:extLst>
          </p:cNvPr>
          <p:cNvSpPr>
            <a:spLocks noGrp="1"/>
          </p:cNvSpPr>
          <p:nvPr>
            <p:ph type="body" sz="quarter" idx="10"/>
          </p:nvPr>
        </p:nvSpPr>
        <p:spPr/>
        <p:txBody>
          <a:bodyPr/>
          <a:lstStyle/>
          <a:p>
            <a:r>
              <a:rPr lang="en-US" dirty="0"/>
              <a:t>How to write a Resolution</a:t>
            </a:r>
          </a:p>
        </p:txBody>
      </p:sp>
      <p:sp>
        <p:nvSpPr>
          <p:cNvPr id="3" name="Subtitle 2">
            <a:extLst>
              <a:ext uri="{FF2B5EF4-FFF2-40B4-BE49-F238E27FC236}">
                <a16:creationId xmlns:a16="http://schemas.microsoft.com/office/drawing/2014/main" id="{AA5EEE2F-8A50-3176-99F3-D6FD96F4B7BF}"/>
              </a:ext>
            </a:extLst>
          </p:cNvPr>
          <p:cNvSpPr>
            <a:spLocks noGrp="1"/>
          </p:cNvSpPr>
          <p:nvPr>
            <p:ph type="subTitle" idx="1"/>
          </p:nvPr>
        </p:nvSpPr>
        <p:spPr/>
        <p:txBody>
          <a:bodyPr/>
          <a:lstStyle/>
          <a:p>
            <a:r>
              <a:rPr lang="en-US" dirty="0"/>
              <a:t>The American Legion</a:t>
            </a:r>
          </a:p>
          <a:p>
            <a:r>
              <a:rPr lang="en-US" dirty="0"/>
              <a:t>Department of Iowa</a:t>
            </a:r>
          </a:p>
        </p:txBody>
      </p:sp>
    </p:spTree>
    <p:extLst>
      <p:ext uri="{BB962C8B-B14F-4D97-AF65-F5344CB8AC3E}">
        <p14:creationId xmlns:p14="http://schemas.microsoft.com/office/powerpoint/2010/main" val="7939780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B5D1B5-D081-BFC6-D595-B7FCFBF11492}"/>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1DD925D-BACA-FF55-C740-D4007F5F92A1}"/>
              </a:ext>
            </a:extLst>
          </p:cNvPr>
          <p:cNvSpPr>
            <a:spLocks noGrp="1"/>
          </p:cNvSpPr>
          <p:nvPr>
            <p:ph idx="1"/>
          </p:nvPr>
        </p:nvSpPr>
        <p:spPr/>
        <p:txBody>
          <a:bodyPr>
            <a:normAutofit/>
          </a:bodyPr>
          <a:lstStyle/>
          <a:p>
            <a:pPr algn="just"/>
            <a:r>
              <a:rPr lang="en-US" sz="4800" dirty="0"/>
              <a:t>The American Legion supports legislation that provides tax incentives to employers who hire veterans.</a:t>
            </a:r>
          </a:p>
          <a:p>
            <a:pPr algn="just"/>
            <a:endParaRPr lang="en-US" sz="4800" dirty="0"/>
          </a:p>
          <a:p>
            <a:pPr algn="just"/>
            <a:r>
              <a:rPr lang="en-US" sz="4800" dirty="0"/>
              <a:t>The American Legion advocates for the expansion of job training programs specifically for veterans.</a:t>
            </a:r>
          </a:p>
          <a:p>
            <a:pPr algn="just"/>
            <a:endParaRPr lang="en-US" sz="4800" dirty="0"/>
          </a:p>
          <a:p>
            <a:pPr algn="just"/>
            <a:r>
              <a:rPr lang="en-US" sz="4800" dirty="0"/>
              <a:t>The American Legion will collaborate with businesses and educational institutions to create more employment opportunities for veterans.</a:t>
            </a:r>
          </a:p>
        </p:txBody>
      </p:sp>
      <p:sp>
        <p:nvSpPr>
          <p:cNvPr id="3" name="Text Placeholder 2">
            <a:extLst>
              <a:ext uri="{FF2B5EF4-FFF2-40B4-BE49-F238E27FC236}">
                <a16:creationId xmlns:a16="http://schemas.microsoft.com/office/drawing/2014/main" id="{01EBC0B2-0598-34A5-5EDB-9F5FB75C3938}"/>
              </a:ext>
            </a:extLst>
          </p:cNvPr>
          <p:cNvSpPr>
            <a:spLocks noGrp="1"/>
          </p:cNvSpPr>
          <p:nvPr>
            <p:ph type="body" sz="quarter" idx="10"/>
          </p:nvPr>
        </p:nvSpPr>
        <p:spPr/>
        <p:txBody>
          <a:bodyPr>
            <a:normAutofit lnSpcReduction="10000"/>
          </a:bodyPr>
          <a:lstStyle/>
          <a:p>
            <a:r>
              <a:rPr lang="en-US" dirty="0"/>
              <a:t>Resolutions – Resolved</a:t>
            </a:r>
          </a:p>
        </p:txBody>
      </p:sp>
    </p:spTree>
    <p:extLst>
      <p:ext uri="{BB962C8B-B14F-4D97-AF65-F5344CB8AC3E}">
        <p14:creationId xmlns:p14="http://schemas.microsoft.com/office/powerpoint/2010/main" val="24493578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3FDC15-1346-018C-463F-3B0636D8092A}"/>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2529B5C3-17AE-EEFF-D364-64A894ABF482}"/>
              </a:ext>
            </a:extLst>
          </p:cNvPr>
          <p:cNvSpPr>
            <a:spLocks noGrp="1"/>
          </p:cNvSpPr>
          <p:nvPr>
            <p:ph type="body" idx="1"/>
          </p:nvPr>
        </p:nvSpPr>
        <p:spPr/>
        <p:txBody>
          <a:bodyPr/>
          <a:lstStyle/>
          <a:p>
            <a:r>
              <a:rPr lang="en-US" dirty="0"/>
              <a:t>How to Write a Resolution</a:t>
            </a:r>
          </a:p>
        </p:txBody>
      </p:sp>
      <p:sp>
        <p:nvSpPr>
          <p:cNvPr id="3" name="Content Placeholder 2">
            <a:extLst>
              <a:ext uri="{FF2B5EF4-FFF2-40B4-BE49-F238E27FC236}">
                <a16:creationId xmlns:a16="http://schemas.microsoft.com/office/drawing/2014/main" id="{1C2717EB-3FC4-4BFF-3046-DCC01A486BA5}"/>
              </a:ext>
            </a:extLst>
          </p:cNvPr>
          <p:cNvSpPr>
            <a:spLocks noGrp="1"/>
          </p:cNvSpPr>
          <p:nvPr>
            <p:ph sz="half" idx="2"/>
          </p:nvPr>
        </p:nvSpPr>
        <p:spPr/>
        <p:txBody>
          <a:bodyPr>
            <a:normAutofit fontScale="92500" lnSpcReduction="10000"/>
          </a:bodyPr>
          <a:lstStyle/>
          <a:p>
            <a:pPr marL="514350" indent="-514350">
              <a:buFont typeface="Arial" panose="020B0604020202020204" pitchFamily="34" charset="0"/>
              <a:buChar char="•"/>
            </a:pPr>
            <a:r>
              <a:rPr lang="en-US" sz="3600" dirty="0">
                <a:solidFill>
                  <a:schemeClr val="bg1">
                    <a:lumMod val="50000"/>
                  </a:schemeClr>
                </a:solidFill>
              </a:rPr>
              <a:t>Write the resolved clauses first. When reading the resolved clauses, the intent of the resolution should be clear.</a:t>
            </a:r>
          </a:p>
          <a:p>
            <a:pPr marL="514350" indent="-514350">
              <a:buFont typeface="Arial" panose="020B0604020202020204" pitchFamily="34" charset="0"/>
              <a:buChar char="•"/>
            </a:pPr>
            <a:r>
              <a:rPr lang="en-US" sz="3600" b="1" dirty="0"/>
              <a:t>The preamble, or WHEREAS clauses are the supporting arguments for the resolved clauses. Each clause of the preamble should contain a statement of fact which explains and justifies the resolution.</a:t>
            </a:r>
          </a:p>
          <a:p>
            <a:pPr marL="514350" indent="-514350">
              <a:buFont typeface="Arial" panose="020B0604020202020204" pitchFamily="34" charset="0"/>
              <a:buChar char="•"/>
            </a:pPr>
            <a:r>
              <a:rPr lang="en-US" sz="3600" dirty="0">
                <a:solidFill>
                  <a:schemeClr val="bg1">
                    <a:lumMod val="50000"/>
                  </a:schemeClr>
                </a:solidFill>
              </a:rPr>
              <a:t>Once the sentences are written, add the “resolution” formatting around them.</a:t>
            </a:r>
          </a:p>
        </p:txBody>
      </p:sp>
      <p:sp>
        <p:nvSpPr>
          <p:cNvPr id="4" name="Text Placeholder 3">
            <a:extLst>
              <a:ext uri="{FF2B5EF4-FFF2-40B4-BE49-F238E27FC236}">
                <a16:creationId xmlns:a16="http://schemas.microsoft.com/office/drawing/2014/main" id="{A97EB973-8A1C-643C-A75E-BD88A0B67662}"/>
              </a:ext>
            </a:extLst>
          </p:cNvPr>
          <p:cNvSpPr>
            <a:spLocks noGrp="1"/>
          </p:cNvSpPr>
          <p:nvPr>
            <p:ph type="body" sz="quarter" idx="10"/>
          </p:nvPr>
        </p:nvSpPr>
        <p:spPr/>
        <p:txBody>
          <a:bodyPr>
            <a:normAutofit lnSpcReduction="10000"/>
          </a:bodyPr>
          <a:lstStyle/>
          <a:p>
            <a:r>
              <a:rPr lang="en-US" dirty="0"/>
              <a:t>Resolutions</a:t>
            </a:r>
          </a:p>
        </p:txBody>
      </p:sp>
      <p:graphicFrame>
        <p:nvGraphicFramePr>
          <p:cNvPr id="5" name="Diagram 4">
            <a:extLst>
              <a:ext uri="{FF2B5EF4-FFF2-40B4-BE49-F238E27FC236}">
                <a16:creationId xmlns:a16="http://schemas.microsoft.com/office/drawing/2014/main" id="{5E2D1227-E5EE-DD58-46B8-EE0E59A6E0D1}"/>
              </a:ext>
            </a:extLst>
          </p:cNvPr>
          <p:cNvGraphicFramePr/>
          <p:nvPr/>
        </p:nvGraphicFramePr>
        <p:xfrm>
          <a:off x="8670131" y="960138"/>
          <a:ext cx="7900436" cy="77067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073481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AF6A42-034E-63E1-9052-F09E52F666E9}"/>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A66E89A-7BE4-2843-E5D8-C513418A5EEB}"/>
              </a:ext>
            </a:extLst>
          </p:cNvPr>
          <p:cNvSpPr>
            <a:spLocks noGrp="1"/>
          </p:cNvSpPr>
          <p:nvPr>
            <p:ph idx="1"/>
          </p:nvPr>
        </p:nvSpPr>
        <p:spPr/>
        <p:txBody>
          <a:bodyPr>
            <a:normAutofit/>
          </a:bodyPr>
          <a:lstStyle/>
          <a:p>
            <a:pPr algn="just"/>
            <a:r>
              <a:rPr lang="en-US" sz="4800" dirty="0"/>
              <a:t>Many veterans face challenges in finding meaningful employment after their service in the military.</a:t>
            </a:r>
          </a:p>
          <a:p>
            <a:pPr algn="just"/>
            <a:endParaRPr lang="en-US" sz="4800" dirty="0"/>
          </a:p>
          <a:p>
            <a:pPr algn="just"/>
            <a:r>
              <a:rPr lang="en-US" sz="4800" dirty="0"/>
              <a:t>The American Legion is committed to helping veterans transition to civilian careers.</a:t>
            </a:r>
          </a:p>
          <a:p>
            <a:pPr algn="just"/>
            <a:endParaRPr lang="en-US" sz="4800" dirty="0"/>
          </a:p>
        </p:txBody>
      </p:sp>
      <p:sp>
        <p:nvSpPr>
          <p:cNvPr id="3" name="Text Placeholder 2">
            <a:extLst>
              <a:ext uri="{FF2B5EF4-FFF2-40B4-BE49-F238E27FC236}">
                <a16:creationId xmlns:a16="http://schemas.microsoft.com/office/drawing/2014/main" id="{6320E813-4D1C-2205-A729-A20173AA6186}"/>
              </a:ext>
            </a:extLst>
          </p:cNvPr>
          <p:cNvSpPr>
            <a:spLocks noGrp="1"/>
          </p:cNvSpPr>
          <p:nvPr>
            <p:ph type="body" sz="quarter" idx="10"/>
          </p:nvPr>
        </p:nvSpPr>
        <p:spPr/>
        <p:txBody>
          <a:bodyPr>
            <a:normAutofit lnSpcReduction="10000"/>
          </a:bodyPr>
          <a:lstStyle/>
          <a:p>
            <a:r>
              <a:rPr lang="en-US" dirty="0"/>
              <a:t>Resolutions - Whereas</a:t>
            </a:r>
          </a:p>
        </p:txBody>
      </p:sp>
    </p:spTree>
    <p:extLst>
      <p:ext uri="{BB962C8B-B14F-4D97-AF65-F5344CB8AC3E}">
        <p14:creationId xmlns:p14="http://schemas.microsoft.com/office/powerpoint/2010/main" val="29165599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660C3E-8425-1A6D-2B9D-91F1E20BC230}"/>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837FF868-AD38-8D76-0A17-F2894AE0E397}"/>
              </a:ext>
            </a:extLst>
          </p:cNvPr>
          <p:cNvSpPr>
            <a:spLocks noGrp="1"/>
          </p:cNvSpPr>
          <p:nvPr>
            <p:ph type="body" idx="1"/>
          </p:nvPr>
        </p:nvSpPr>
        <p:spPr/>
        <p:txBody>
          <a:bodyPr/>
          <a:lstStyle/>
          <a:p>
            <a:r>
              <a:rPr lang="en-US" dirty="0"/>
              <a:t>How to Write a Resolution</a:t>
            </a:r>
          </a:p>
        </p:txBody>
      </p:sp>
      <p:sp>
        <p:nvSpPr>
          <p:cNvPr id="3" name="Content Placeholder 2">
            <a:extLst>
              <a:ext uri="{FF2B5EF4-FFF2-40B4-BE49-F238E27FC236}">
                <a16:creationId xmlns:a16="http://schemas.microsoft.com/office/drawing/2014/main" id="{20C5CBFC-4DB6-A0F6-F62B-A4D5CB9E5B22}"/>
              </a:ext>
            </a:extLst>
          </p:cNvPr>
          <p:cNvSpPr>
            <a:spLocks noGrp="1"/>
          </p:cNvSpPr>
          <p:nvPr>
            <p:ph sz="half" idx="2"/>
          </p:nvPr>
        </p:nvSpPr>
        <p:spPr/>
        <p:txBody>
          <a:bodyPr>
            <a:normAutofit fontScale="92500" lnSpcReduction="10000"/>
          </a:bodyPr>
          <a:lstStyle/>
          <a:p>
            <a:pPr marL="514350" indent="-514350">
              <a:buFont typeface="Arial" panose="020B0604020202020204" pitchFamily="34" charset="0"/>
              <a:buChar char="•"/>
            </a:pPr>
            <a:r>
              <a:rPr lang="en-US" sz="3600" dirty="0">
                <a:solidFill>
                  <a:schemeClr val="bg1">
                    <a:lumMod val="50000"/>
                  </a:schemeClr>
                </a:solidFill>
              </a:rPr>
              <a:t>Write the resolved clauses first. When reading the resolved clauses, the intent of the resolution should be clear.</a:t>
            </a:r>
          </a:p>
          <a:p>
            <a:pPr marL="514350" indent="-514350">
              <a:buFont typeface="Arial" panose="020B0604020202020204" pitchFamily="34" charset="0"/>
              <a:buChar char="•"/>
            </a:pPr>
            <a:r>
              <a:rPr lang="en-US" sz="3600" dirty="0">
                <a:solidFill>
                  <a:schemeClr val="bg1">
                    <a:lumMod val="50000"/>
                  </a:schemeClr>
                </a:solidFill>
              </a:rPr>
              <a:t>The preamble, or WHEREAS clauses are the supporting arguments for the resolved clauses. Each clause of the preamble should contain a statement of fact which explains and justifies the resolution.</a:t>
            </a:r>
          </a:p>
          <a:p>
            <a:pPr marL="514350" indent="-514350">
              <a:buFont typeface="Arial" panose="020B0604020202020204" pitchFamily="34" charset="0"/>
              <a:buChar char="•"/>
            </a:pPr>
            <a:r>
              <a:rPr lang="en-US" sz="3600" b="1" dirty="0"/>
              <a:t>Once the sentences are written, add the “resolution” formatting around them.</a:t>
            </a:r>
          </a:p>
        </p:txBody>
      </p:sp>
      <p:sp>
        <p:nvSpPr>
          <p:cNvPr id="4" name="Text Placeholder 3">
            <a:extLst>
              <a:ext uri="{FF2B5EF4-FFF2-40B4-BE49-F238E27FC236}">
                <a16:creationId xmlns:a16="http://schemas.microsoft.com/office/drawing/2014/main" id="{5E10FD7F-2313-183E-7221-083CA7A5FB5A}"/>
              </a:ext>
            </a:extLst>
          </p:cNvPr>
          <p:cNvSpPr>
            <a:spLocks noGrp="1"/>
          </p:cNvSpPr>
          <p:nvPr>
            <p:ph type="body" sz="quarter" idx="10"/>
          </p:nvPr>
        </p:nvSpPr>
        <p:spPr/>
        <p:txBody>
          <a:bodyPr>
            <a:normAutofit lnSpcReduction="10000"/>
          </a:bodyPr>
          <a:lstStyle/>
          <a:p>
            <a:r>
              <a:rPr lang="en-US" dirty="0"/>
              <a:t>Resolutions</a:t>
            </a:r>
          </a:p>
        </p:txBody>
      </p:sp>
      <p:graphicFrame>
        <p:nvGraphicFramePr>
          <p:cNvPr id="5" name="Diagram 4">
            <a:extLst>
              <a:ext uri="{FF2B5EF4-FFF2-40B4-BE49-F238E27FC236}">
                <a16:creationId xmlns:a16="http://schemas.microsoft.com/office/drawing/2014/main" id="{F010C355-F238-D61E-8E9B-91ECB3F5BC8B}"/>
              </a:ext>
            </a:extLst>
          </p:cNvPr>
          <p:cNvGraphicFramePr/>
          <p:nvPr/>
        </p:nvGraphicFramePr>
        <p:xfrm>
          <a:off x="8670131" y="960138"/>
          <a:ext cx="7900436" cy="77067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043354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3A855C-E50C-2767-7AAE-550B293B7E59}"/>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B8853E2-5AA6-DE98-EB7D-DCD9E5BDE704}"/>
              </a:ext>
            </a:extLst>
          </p:cNvPr>
          <p:cNvSpPr>
            <a:spLocks noGrp="1"/>
          </p:cNvSpPr>
          <p:nvPr>
            <p:ph idx="1"/>
          </p:nvPr>
        </p:nvSpPr>
        <p:spPr/>
        <p:txBody>
          <a:bodyPr>
            <a:normAutofit/>
          </a:bodyPr>
          <a:lstStyle/>
          <a:p>
            <a:pPr algn="just"/>
            <a:r>
              <a:rPr lang="en-US" sz="4800" dirty="0">
                <a:solidFill>
                  <a:schemeClr val="accent5"/>
                </a:solidFill>
                <a:latin typeface="+mj-lt"/>
              </a:rPr>
              <a:t>Formatting the Preamble</a:t>
            </a:r>
          </a:p>
          <a:p>
            <a:pPr marL="685800" indent="-685800" algn="just">
              <a:buFont typeface="Arial" panose="020B0604020202020204" pitchFamily="34" charset="0"/>
              <a:buChar char="•"/>
            </a:pPr>
            <a:endParaRPr lang="en-US" sz="4800" dirty="0"/>
          </a:p>
          <a:p>
            <a:pPr algn="just"/>
            <a:r>
              <a:rPr lang="en-US" sz="4800" dirty="0"/>
              <a:t>Start with the last WHEREAS clause and work up using the following guide:</a:t>
            </a:r>
          </a:p>
          <a:p>
            <a:pPr marL="1336030" lvl="1" indent="-685800" algn="just">
              <a:buFont typeface="Arial" panose="020B0604020202020204" pitchFamily="34" charset="0"/>
              <a:buChar char="•"/>
            </a:pPr>
            <a:endParaRPr lang="en-US" sz="4400" dirty="0"/>
          </a:p>
          <a:p>
            <a:pPr marL="685800" indent="-685800" algn="just">
              <a:buFont typeface="Arial" panose="020B0604020202020204" pitchFamily="34" charset="0"/>
              <a:buChar char="•"/>
            </a:pPr>
            <a:r>
              <a:rPr lang="en-US" sz="4800" dirty="0"/>
              <a:t>WHEREAS, (Sentence) ; and</a:t>
            </a:r>
          </a:p>
          <a:p>
            <a:pPr marL="685800" indent="-685800" algn="just">
              <a:buFont typeface="Arial" panose="020B0604020202020204" pitchFamily="34" charset="0"/>
              <a:buChar char="•"/>
            </a:pPr>
            <a:r>
              <a:rPr lang="en-US" sz="4800" dirty="0"/>
              <a:t>WHEREAS, (Sentence) ; now, therefore, be it </a:t>
            </a:r>
          </a:p>
        </p:txBody>
      </p:sp>
      <p:sp>
        <p:nvSpPr>
          <p:cNvPr id="3" name="Text Placeholder 2">
            <a:extLst>
              <a:ext uri="{FF2B5EF4-FFF2-40B4-BE49-F238E27FC236}">
                <a16:creationId xmlns:a16="http://schemas.microsoft.com/office/drawing/2014/main" id="{AABCCCDF-9281-FBD6-D85D-09B334E8C83B}"/>
              </a:ext>
            </a:extLst>
          </p:cNvPr>
          <p:cNvSpPr>
            <a:spLocks noGrp="1"/>
          </p:cNvSpPr>
          <p:nvPr>
            <p:ph type="body" sz="quarter" idx="10"/>
          </p:nvPr>
        </p:nvSpPr>
        <p:spPr/>
        <p:txBody>
          <a:bodyPr>
            <a:normAutofit lnSpcReduction="10000"/>
          </a:bodyPr>
          <a:lstStyle/>
          <a:p>
            <a:r>
              <a:rPr lang="en-US" dirty="0"/>
              <a:t>Resolutions</a:t>
            </a:r>
          </a:p>
        </p:txBody>
      </p:sp>
    </p:spTree>
    <p:extLst>
      <p:ext uri="{BB962C8B-B14F-4D97-AF65-F5344CB8AC3E}">
        <p14:creationId xmlns:p14="http://schemas.microsoft.com/office/powerpoint/2010/main" val="15279486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99EADD-0C5A-C963-8125-B9EF7781AA9A}"/>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42AB888-6113-3389-AACC-78BDADEE8A20}"/>
              </a:ext>
            </a:extLst>
          </p:cNvPr>
          <p:cNvSpPr>
            <a:spLocks noGrp="1"/>
          </p:cNvSpPr>
          <p:nvPr>
            <p:ph idx="1"/>
          </p:nvPr>
        </p:nvSpPr>
        <p:spPr/>
        <p:txBody>
          <a:bodyPr>
            <a:normAutofit/>
          </a:bodyPr>
          <a:lstStyle/>
          <a:p>
            <a:pPr algn="just"/>
            <a:r>
              <a:rPr lang="en-US" sz="5400" dirty="0"/>
              <a:t>WHEREAS, </a:t>
            </a:r>
            <a:r>
              <a:rPr lang="en-US" sz="5400" dirty="0">
                <a:solidFill>
                  <a:schemeClr val="bg1">
                    <a:lumMod val="65000"/>
                  </a:schemeClr>
                </a:solidFill>
              </a:rPr>
              <a:t>Many veterans face challenges in finding meaningful employment after their service in the military</a:t>
            </a:r>
            <a:r>
              <a:rPr lang="en-US" sz="5400" dirty="0"/>
              <a:t>; and</a:t>
            </a:r>
          </a:p>
          <a:p>
            <a:pPr algn="just"/>
            <a:endParaRPr lang="en-US" sz="5400" dirty="0"/>
          </a:p>
          <a:p>
            <a:pPr algn="just"/>
            <a:r>
              <a:rPr lang="en-US" sz="5400" dirty="0"/>
              <a:t>WHEREAS, </a:t>
            </a:r>
            <a:r>
              <a:rPr lang="en-US" sz="5400" dirty="0">
                <a:solidFill>
                  <a:schemeClr val="bg1">
                    <a:lumMod val="65000"/>
                  </a:schemeClr>
                </a:solidFill>
              </a:rPr>
              <a:t>The American Legion is committed to helping veterans transition to civilian careers</a:t>
            </a:r>
            <a:r>
              <a:rPr lang="en-US" sz="5400" dirty="0"/>
              <a:t>; now, therefore, be it</a:t>
            </a:r>
          </a:p>
          <a:p>
            <a:pPr algn="just"/>
            <a:endParaRPr lang="en-US" sz="4800" dirty="0"/>
          </a:p>
        </p:txBody>
      </p:sp>
      <p:sp>
        <p:nvSpPr>
          <p:cNvPr id="3" name="Text Placeholder 2">
            <a:extLst>
              <a:ext uri="{FF2B5EF4-FFF2-40B4-BE49-F238E27FC236}">
                <a16:creationId xmlns:a16="http://schemas.microsoft.com/office/drawing/2014/main" id="{1BF4829A-A2AE-3879-6C24-487CC8ABC3D4}"/>
              </a:ext>
            </a:extLst>
          </p:cNvPr>
          <p:cNvSpPr>
            <a:spLocks noGrp="1"/>
          </p:cNvSpPr>
          <p:nvPr>
            <p:ph type="body" sz="quarter" idx="10"/>
          </p:nvPr>
        </p:nvSpPr>
        <p:spPr/>
        <p:txBody>
          <a:bodyPr>
            <a:normAutofit lnSpcReduction="10000"/>
          </a:bodyPr>
          <a:lstStyle/>
          <a:p>
            <a:r>
              <a:rPr lang="en-US" dirty="0"/>
              <a:t>Resolutions - Whereas</a:t>
            </a:r>
          </a:p>
        </p:txBody>
      </p:sp>
    </p:spTree>
    <p:extLst>
      <p:ext uri="{BB962C8B-B14F-4D97-AF65-F5344CB8AC3E}">
        <p14:creationId xmlns:p14="http://schemas.microsoft.com/office/powerpoint/2010/main" val="39665619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5E7DE3-3723-A576-1C99-116643F0FCC0}"/>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B1D00BE-F114-22B6-53B1-30148791221B}"/>
              </a:ext>
            </a:extLst>
          </p:cNvPr>
          <p:cNvSpPr>
            <a:spLocks noGrp="1"/>
          </p:cNvSpPr>
          <p:nvPr>
            <p:ph idx="1"/>
          </p:nvPr>
        </p:nvSpPr>
        <p:spPr/>
        <p:txBody>
          <a:bodyPr>
            <a:normAutofit/>
          </a:bodyPr>
          <a:lstStyle/>
          <a:p>
            <a:pPr algn="just"/>
            <a:r>
              <a:rPr lang="en-US" sz="4800" dirty="0">
                <a:solidFill>
                  <a:schemeClr val="accent5"/>
                </a:solidFill>
                <a:latin typeface="+mj-lt"/>
              </a:rPr>
              <a:t>Formatting the Resolved Clauses</a:t>
            </a:r>
          </a:p>
          <a:p>
            <a:pPr algn="just"/>
            <a:endParaRPr lang="en-US" sz="1800" dirty="0"/>
          </a:p>
          <a:p>
            <a:pPr algn="just"/>
            <a:r>
              <a:rPr lang="en-US" sz="4800" dirty="0"/>
              <a:t>The first “RESOLVED” clause should contain the following information: (1) identification of the resolving authority; (2) the circumstances and place of the action. The first word after this information would be “That” with a capital “T.”</a:t>
            </a:r>
          </a:p>
          <a:p>
            <a:pPr algn="just"/>
            <a:endParaRPr lang="en-US" sz="2000" dirty="0"/>
          </a:p>
          <a:p>
            <a:pPr algn="just"/>
            <a:r>
              <a:rPr lang="en-US" sz="4800" b="1" dirty="0"/>
              <a:t>“RESOLVED, By The American Legion, Post 999, Department of Iowa, in regular meeting, assembled in Anytown, Iowa, on February 15, 2025, That…”</a:t>
            </a:r>
          </a:p>
        </p:txBody>
      </p:sp>
      <p:sp>
        <p:nvSpPr>
          <p:cNvPr id="3" name="Text Placeholder 2">
            <a:extLst>
              <a:ext uri="{FF2B5EF4-FFF2-40B4-BE49-F238E27FC236}">
                <a16:creationId xmlns:a16="http://schemas.microsoft.com/office/drawing/2014/main" id="{F9D8C659-7B3B-3E70-98DF-DC2B9ACCE1C6}"/>
              </a:ext>
            </a:extLst>
          </p:cNvPr>
          <p:cNvSpPr>
            <a:spLocks noGrp="1"/>
          </p:cNvSpPr>
          <p:nvPr>
            <p:ph type="body" sz="quarter" idx="10"/>
          </p:nvPr>
        </p:nvSpPr>
        <p:spPr/>
        <p:txBody>
          <a:bodyPr>
            <a:normAutofit lnSpcReduction="10000"/>
          </a:bodyPr>
          <a:lstStyle/>
          <a:p>
            <a:r>
              <a:rPr lang="en-US" dirty="0"/>
              <a:t>Resolutions</a:t>
            </a:r>
          </a:p>
        </p:txBody>
      </p:sp>
    </p:spTree>
    <p:extLst>
      <p:ext uri="{BB962C8B-B14F-4D97-AF65-F5344CB8AC3E}">
        <p14:creationId xmlns:p14="http://schemas.microsoft.com/office/powerpoint/2010/main" val="22333740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4263AF-4B81-658A-CB4C-4241BEC6C206}"/>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081020F-0F68-8CBD-E85B-4D16C55D8283}"/>
              </a:ext>
            </a:extLst>
          </p:cNvPr>
          <p:cNvSpPr>
            <a:spLocks noGrp="1"/>
          </p:cNvSpPr>
          <p:nvPr>
            <p:ph idx="1"/>
          </p:nvPr>
        </p:nvSpPr>
        <p:spPr/>
        <p:txBody>
          <a:bodyPr>
            <a:normAutofit fontScale="92500" lnSpcReduction="20000"/>
          </a:bodyPr>
          <a:lstStyle/>
          <a:p>
            <a:pPr algn="just"/>
            <a:r>
              <a:rPr lang="en-US" sz="4800" b="1" dirty="0"/>
              <a:t>RESOLVED, By The American Legion, Post 999, Department of Iowa, in regular meeting, assembled in Anytown, Iowa, on February 15, 2025, That </a:t>
            </a:r>
            <a:r>
              <a:rPr lang="en-US" sz="4800" b="1" dirty="0">
                <a:solidFill>
                  <a:schemeClr val="bg1">
                    <a:lumMod val="65000"/>
                  </a:schemeClr>
                </a:solidFill>
              </a:rPr>
              <a:t>The American Legion supports legislation that provides tax incentives to employers who hire veterans.</a:t>
            </a:r>
          </a:p>
          <a:p>
            <a:pPr algn="just"/>
            <a:endParaRPr lang="en-US" sz="4800" b="1" dirty="0">
              <a:solidFill>
                <a:schemeClr val="bg1">
                  <a:lumMod val="65000"/>
                </a:schemeClr>
              </a:solidFill>
            </a:endParaRPr>
          </a:p>
          <a:p>
            <a:pPr algn="just"/>
            <a:r>
              <a:rPr lang="en-US" sz="4800" b="1" dirty="0">
                <a:solidFill>
                  <a:schemeClr val="bg1">
                    <a:lumMod val="65000"/>
                  </a:schemeClr>
                </a:solidFill>
              </a:rPr>
              <a:t>The American Legion advocates for the expansion of job training programs specifically for veterans.</a:t>
            </a:r>
          </a:p>
          <a:p>
            <a:pPr algn="just"/>
            <a:endParaRPr lang="en-US" sz="4800" b="1" dirty="0">
              <a:solidFill>
                <a:schemeClr val="bg1">
                  <a:lumMod val="65000"/>
                </a:schemeClr>
              </a:solidFill>
            </a:endParaRPr>
          </a:p>
          <a:p>
            <a:pPr algn="just"/>
            <a:r>
              <a:rPr lang="en-US" sz="4800" b="1" dirty="0">
                <a:solidFill>
                  <a:schemeClr val="bg1">
                    <a:lumMod val="65000"/>
                  </a:schemeClr>
                </a:solidFill>
              </a:rPr>
              <a:t>The American Legion will collaborate with businesses and educational institutions to create more employment opportunities for veterans</a:t>
            </a:r>
          </a:p>
        </p:txBody>
      </p:sp>
      <p:sp>
        <p:nvSpPr>
          <p:cNvPr id="3" name="Text Placeholder 2">
            <a:extLst>
              <a:ext uri="{FF2B5EF4-FFF2-40B4-BE49-F238E27FC236}">
                <a16:creationId xmlns:a16="http://schemas.microsoft.com/office/drawing/2014/main" id="{55241A8C-4952-5CDD-FC77-6361FD00B4AF}"/>
              </a:ext>
            </a:extLst>
          </p:cNvPr>
          <p:cNvSpPr>
            <a:spLocks noGrp="1"/>
          </p:cNvSpPr>
          <p:nvPr>
            <p:ph type="body" sz="quarter" idx="10"/>
          </p:nvPr>
        </p:nvSpPr>
        <p:spPr/>
        <p:txBody>
          <a:bodyPr>
            <a:normAutofit lnSpcReduction="10000"/>
          </a:bodyPr>
          <a:lstStyle/>
          <a:p>
            <a:r>
              <a:rPr lang="en-US" dirty="0"/>
              <a:t>Resolutions – Resolved</a:t>
            </a:r>
          </a:p>
        </p:txBody>
      </p:sp>
    </p:spTree>
    <p:extLst>
      <p:ext uri="{BB962C8B-B14F-4D97-AF65-F5344CB8AC3E}">
        <p14:creationId xmlns:p14="http://schemas.microsoft.com/office/powerpoint/2010/main" val="5232950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231C4F-E128-BD82-A80F-D1929171C62F}"/>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1871F4C-EA98-1DAA-AC3E-884E21C2FCBE}"/>
              </a:ext>
            </a:extLst>
          </p:cNvPr>
          <p:cNvSpPr>
            <a:spLocks noGrp="1"/>
          </p:cNvSpPr>
          <p:nvPr>
            <p:ph idx="1"/>
          </p:nvPr>
        </p:nvSpPr>
        <p:spPr/>
        <p:txBody>
          <a:bodyPr>
            <a:normAutofit/>
          </a:bodyPr>
          <a:lstStyle/>
          <a:p>
            <a:pPr algn="just"/>
            <a:r>
              <a:rPr lang="en-US" sz="4800" dirty="0">
                <a:solidFill>
                  <a:schemeClr val="accent5"/>
                </a:solidFill>
                <a:latin typeface="+mj-lt"/>
              </a:rPr>
              <a:t>Formatting the Resolved Clauses</a:t>
            </a:r>
          </a:p>
          <a:p>
            <a:pPr algn="just"/>
            <a:endParaRPr lang="en-US" sz="1800" dirty="0"/>
          </a:p>
          <a:p>
            <a:pPr algn="just"/>
            <a:r>
              <a:rPr lang="en-US" sz="4800" i="1" dirty="0"/>
              <a:t>Note: </a:t>
            </a:r>
          </a:p>
          <a:p>
            <a:pPr algn="just"/>
            <a:r>
              <a:rPr lang="en-US" sz="4800" dirty="0"/>
              <a:t>Keep in mind that when resolutions are read at National Convention, NEC meetings, Department Conventions, and DEC meetings, only the resolving clauses are read.  In most cases, in the first resolved clause only the word “That” and what follows is read.  Therefore, the resolving clauses must clearly state the intent of the resolution.</a:t>
            </a:r>
            <a:endParaRPr lang="en-US" sz="4800" b="1" dirty="0"/>
          </a:p>
        </p:txBody>
      </p:sp>
      <p:sp>
        <p:nvSpPr>
          <p:cNvPr id="3" name="Text Placeholder 2">
            <a:extLst>
              <a:ext uri="{FF2B5EF4-FFF2-40B4-BE49-F238E27FC236}">
                <a16:creationId xmlns:a16="http://schemas.microsoft.com/office/drawing/2014/main" id="{3EE832EF-FC6E-1DB1-5E4D-FB3AC6B525C6}"/>
              </a:ext>
            </a:extLst>
          </p:cNvPr>
          <p:cNvSpPr>
            <a:spLocks noGrp="1"/>
          </p:cNvSpPr>
          <p:nvPr>
            <p:ph type="body" sz="quarter" idx="10"/>
          </p:nvPr>
        </p:nvSpPr>
        <p:spPr/>
        <p:txBody>
          <a:bodyPr>
            <a:normAutofit lnSpcReduction="10000"/>
          </a:bodyPr>
          <a:lstStyle/>
          <a:p>
            <a:r>
              <a:rPr lang="en-US" dirty="0"/>
              <a:t>Resolutions</a:t>
            </a:r>
          </a:p>
        </p:txBody>
      </p:sp>
    </p:spTree>
    <p:extLst>
      <p:ext uri="{BB962C8B-B14F-4D97-AF65-F5344CB8AC3E}">
        <p14:creationId xmlns:p14="http://schemas.microsoft.com/office/powerpoint/2010/main" val="11237020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00BF98-5CB9-8ABF-A9C4-D4EC7AA643A8}"/>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C1FE07F-ED56-154B-DFFB-89CA115272FB}"/>
              </a:ext>
            </a:extLst>
          </p:cNvPr>
          <p:cNvSpPr>
            <a:spLocks noGrp="1"/>
          </p:cNvSpPr>
          <p:nvPr>
            <p:ph idx="1"/>
          </p:nvPr>
        </p:nvSpPr>
        <p:spPr/>
        <p:txBody>
          <a:bodyPr>
            <a:normAutofit lnSpcReduction="10000"/>
          </a:bodyPr>
          <a:lstStyle/>
          <a:p>
            <a:pPr algn="just"/>
            <a:r>
              <a:rPr lang="en-US" sz="4800" dirty="0">
                <a:solidFill>
                  <a:schemeClr val="accent5"/>
                </a:solidFill>
                <a:latin typeface="+mj-lt"/>
              </a:rPr>
              <a:t>Formatting the Resolved Clauses</a:t>
            </a:r>
          </a:p>
          <a:p>
            <a:pPr algn="just"/>
            <a:endParaRPr lang="en-US" sz="1800" dirty="0"/>
          </a:p>
          <a:p>
            <a:pPr algn="just"/>
            <a:r>
              <a:rPr lang="en-US" sz="4800" dirty="0"/>
              <a:t>If there is more than one RESOLVED clause, each should begin with the word “That”. The end of each Resolved clause is formatted as follows, working from the bottom up:</a:t>
            </a:r>
          </a:p>
          <a:p>
            <a:pPr algn="just"/>
            <a:endParaRPr lang="en-US" sz="4800" dirty="0"/>
          </a:p>
          <a:p>
            <a:pPr marL="685800" indent="-685800" algn="just">
              <a:buFont typeface="Arial" panose="020B0604020202020204" pitchFamily="34" charset="0"/>
              <a:buChar char="•"/>
            </a:pPr>
            <a:r>
              <a:rPr lang="en-US" sz="4800" dirty="0"/>
              <a:t>RESOLVED, By…., That (sentence); and be it further</a:t>
            </a:r>
            <a:endParaRPr lang="en-US" sz="4400" dirty="0"/>
          </a:p>
          <a:p>
            <a:pPr marL="685800" indent="-685800" algn="just">
              <a:buFont typeface="Arial" panose="020B0604020202020204" pitchFamily="34" charset="0"/>
              <a:buChar char="•"/>
            </a:pPr>
            <a:r>
              <a:rPr lang="en-US" sz="4800" dirty="0"/>
              <a:t>RESOLVED, That (sentence); and be it finally</a:t>
            </a:r>
          </a:p>
          <a:p>
            <a:pPr marL="685800" indent="-685800" algn="just">
              <a:buFont typeface="Arial" panose="020B0604020202020204" pitchFamily="34" charset="0"/>
              <a:buChar char="•"/>
            </a:pPr>
            <a:r>
              <a:rPr lang="en-US" sz="4800" dirty="0"/>
              <a:t>RESOLVED, That (sentence).</a:t>
            </a:r>
          </a:p>
        </p:txBody>
      </p:sp>
      <p:sp>
        <p:nvSpPr>
          <p:cNvPr id="3" name="Text Placeholder 2">
            <a:extLst>
              <a:ext uri="{FF2B5EF4-FFF2-40B4-BE49-F238E27FC236}">
                <a16:creationId xmlns:a16="http://schemas.microsoft.com/office/drawing/2014/main" id="{E52548A2-7694-EA32-B364-BF5AAB4CFD0A}"/>
              </a:ext>
            </a:extLst>
          </p:cNvPr>
          <p:cNvSpPr>
            <a:spLocks noGrp="1"/>
          </p:cNvSpPr>
          <p:nvPr>
            <p:ph type="body" sz="quarter" idx="10"/>
          </p:nvPr>
        </p:nvSpPr>
        <p:spPr/>
        <p:txBody>
          <a:bodyPr>
            <a:normAutofit lnSpcReduction="10000"/>
          </a:bodyPr>
          <a:lstStyle/>
          <a:p>
            <a:r>
              <a:rPr lang="en-US" dirty="0"/>
              <a:t>Resolutions</a:t>
            </a:r>
          </a:p>
        </p:txBody>
      </p:sp>
    </p:spTree>
    <p:extLst>
      <p:ext uri="{BB962C8B-B14F-4D97-AF65-F5344CB8AC3E}">
        <p14:creationId xmlns:p14="http://schemas.microsoft.com/office/powerpoint/2010/main" val="9903080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5C45EE-1C1F-EA73-D80E-B3BAE5AF79CE}"/>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9986FDE-F1FC-73BC-1A60-DACB856DF56E}"/>
              </a:ext>
            </a:extLst>
          </p:cNvPr>
          <p:cNvSpPr>
            <a:spLocks noGrp="1"/>
          </p:cNvSpPr>
          <p:nvPr>
            <p:ph idx="1"/>
          </p:nvPr>
        </p:nvSpPr>
        <p:spPr/>
        <p:txBody>
          <a:bodyPr/>
          <a:lstStyle/>
          <a:p>
            <a:endParaRPr lang="en-US" sz="6000" dirty="0"/>
          </a:p>
          <a:p>
            <a:r>
              <a:rPr lang="en-US" sz="6000" dirty="0"/>
              <a:t>What is a resolution?</a:t>
            </a:r>
          </a:p>
          <a:p>
            <a:endParaRPr lang="en-US" sz="6000" dirty="0"/>
          </a:p>
          <a:p>
            <a:pPr algn="just"/>
            <a:r>
              <a:rPr lang="en-US" sz="6000" dirty="0"/>
              <a:t>A resolution is a formal expression of the official opinion or will of a post, district, department, or national.</a:t>
            </a:r>
          </a:p>
          <a:p>
            <a:endParaRPr lang="en-US" dirty="0"/>
          </a:p>
        </p:txBody>
      </p:sp>
      <p:sp>
        <p:nvSpPr>
          <p:cNvPr id="3" name="Text Placeholder 2">
            <a:extLst>
              <a:ext uri="{FF2B5EF4-FFF2-40B4-BE49-F238E27FC236}">
                <a16:creationId xmlns:a16="http://schemas.microsoft.com/office/drawing/2014/main" id="{7F811B56-868F-9A5C-37B6-A15A9F604F0A}"/>
              </a:ext>
            </a:extLst>
          </p:cNvPr>
          <p:cNvSpPr>
            <a:spLocks noGrp="1"/>
          </p:cNvSpPr>
          <p:nvPr>
            <p:ph type="body" sz="quarter" idx="10"/>
          </p:nvPr>
        </p:nvSpPr>
        <p:spPr>
          <a:xfrm>
            <a:off x="481013" y="394252"/>
            <a:ext cx="4529398" cy="520700"/>
          </a:xfrm>
        </p:spPr>
        <p:txBody>
          <a:bodyPr>
            <a:normAutofit lnSpcReduction="10000"/>
          </a:bodyPr>
          <a:lstStyle/>
          <a:p>
            <a:r>
              <a:rPr lang="en-US" dirty="0"/>
              <a:t>Resolutions</a:t>
            </a:r>
          </a:p>
        </p:txBody>
      </p:sp>
    </p:spTree>
    <p:extLst>
      <p:ext uri="{BB962C8B-B14F-4D97-AF65-F5344CB8AC3E}">
        <p14:creationId xmlns:p14="http://schemas.microsoft.com/office/powerpoint/2010/main" val="7303884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8417D2-1F13-084A-ED98-F075862333DC}"/>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2B30760-9F7C-79C0-F2C5-B0126DEA5B67}"/>
              </a:ext>
            </a:extLst>
          </p:cNvPr>
          <p:cNvSpPr>
            <a:spLocks noGrp="1"/>
          </p:cNvSpPr>
          <p:nvPr>
            <p:ph idx="1"/>
          </p:nvPr>
        </p:nvSpPr>
        <p:spPr/>
        <p:txBody>
          <a:bodyPr>
            <a:normAutofit fontScale="92500" lnSpcReduction="20000"/>
          </a:bodyPr>
          <a:lstStyle/>
          <a:p>
            <a:pPr algn="just"/>
            <a:r>
              <a:rPr lang="en-US" sz="4800" b="1" dirty="0"/>
              <a:t>RESOLVED, By The American Legion, Post 999, Department of Iowa, in regular meeting, assembled in Anytown, Iowa, on February 15, 2025, That </a:t>
            </a:r>
            <a:r>
              <a:rPr lang="en-US" sz="4800" b="1" dirty="0">
                <a:solidFill>
                  <a:schemeClr val="bg1">
                    <a:lumMod val="65000"/>
                  </a:schemeClr>
                </a:solidFill>
              </a:rPr>
              <a:t>The American Legion supports legislation that provides tax incentives to employers who hire veterans</a:t>
            </a:r>
            <a:r>
              <a:rPr lang="en-US" sz="4800" b="1" dirty="0"/>
              <a:t>; and be it further</a:t>
            </a:r>
            <a:endParaRPr lang="en-US" sz="4800" b="1" dirty="0">
              <a:solidFill>
                <a:schemeClr val="bg1">
                  <a:lumMod val="65000"/>
                </a:schemeClr>
              </a:solidFill>
            </a:endParaRPr>
          </a:p>
          <a:p>
            <a:pPr algn="just"/>
            <a:endParaRPr lang="en-US" sz="4800" b="1" dirty="0">
              <a:solidFill>
                <a:schemeClr val="bg1">
                  <a:lumMod val="65000"/>
                </a:schemeClr>
              </a:solidFill>
            </a:endParaRPr>
          </a:p>
          <a:p>
            <a:pPr algn="just"/>
            <a:r>
              <a:rPr lang="en-US" sz="4800" b="1" dirty="0"/>
              <a:t>RESOLVED, That </a:t>
            </a:r>
            <a:r>
              <a:rPr lang="en-US" sz="4800" b="1" dirty="0">
                <a:solidFill>
                  <a:schemeClr val="bg1">
                    <a:lumMod val="65000"/>
                  </a:schemeClr>
                </a:solidFill>
              </a:rPr>
              <a:t>The American Legion advocates for the expansion of job training programs specifically for veterans</a:t>
            </a:r>
            <a:r>
              <a:rPr lang="en-US" sz="4800" b="1" dirty="0"/>
              <a:t>; and be it finally</a:t>
            </a:r>
            <a:endParaRPr lang="en-US" sz="4800" b="1" dirty="0">
              <a:solidFill>
                <a:schemeClr val="bg1">
                  <a:lumMod val="65000"/>
                </a:schemeClr>
              </a:solidFill>
            </a:endParaRPr>
          </a:p>
          <a:p>
            <a:pPr algn="just"/>
            <a:endParaRPr lang="en-US" sz="4800" b="1" dirty="0">
              <a:solidFill>
                <a:schemeClr val="bg1">
                  <a:lumMod val="65000"/>
                </a:schemeClr>
              </a:solidFill>
            </a:endParaRPr>
          </a:p>
          <a:p>
            <a:pPr algn="just"/>
            <a:r>
              <a:rPr lang="en-US" sz="4800" b="1" dirty="0"/>
              <a:t>RESOLVED, That </a:t>
            </a:r>
            <a:r>
              <a:rPr lang="en-US" sz="4800" b="1" dirty="0">
                <a:solidFill>
                  <a:schemeClr val="bg1">
                    <a:lumMod val="65000"/>
                  </a:schemeClr>
                </a:solidFill>
              </a:rPr>
              <a:t>The American Legion will collaborate with businesses and educational institutions to create more employment opportunities for veterans</a:t>
            </a:r>
            <a:r>
              <a:rPr lang="en-US" sz="4800" b="1" dirty="0"/>
              <a:t>.</a:t>
            </a:r>
            <a:endParaRPr lang="en-US" sz="4800" b="1" dirty="0">
              <a:solidFill>
                <a:schemeClr val="bg1">
                  <a:lumMod val="65000"/>
                </a:schemeClr>
              </a:solidFill>
            </a:endParaRPr>
          </a:p>
        </p:txBody>
      </p:sp>
      <p:sp>
        <p:nvSpPr>
          <p:cNvPr id="3" name="Text Placeholder 2">
            <a:extLst>
              <a:ext uri="{FF2B5EF4-FFF2-40B4-BE49-F238E27FC236}">
                <a16:creationId xmlns:a16="http://schemas.microsoft.com/office/drawing/2014/main" id="{D2E380C0-B055-B2A6-A363-4B1114F7BBB2}"/>
              </a:ext>
            </a:extLst>
          </p:cNvPr>
          <p:cNvSpPr>
            <a:spLocks noGrp="1"/>
          </p:cNvSpPr>
          <p:nvPr>
            <p:ph type="body" sz="quarter" idx="10"/>
          </p:nvPr>
        </p:nvSpPr>
        <p:spPr/>
        <p:txBody>
          <a:bodyPr>
            <a:normAutofit lnSpcReduction="10000"/>
          </a:bodyPr>
          <a:lstStyle/>
          <a:p>
            <a:r>
              <a:rPr lang="en-US" dirty="0"/>
              <a:t>Resolutions – Resolved</a:t>
            </a:r>
          </a:p>
        </p:txBody>
      </p:sp>
    </p:spTree>
    <p:extLst>
      <p:ext uri="{BB962C8B-B14F-4D97-AF65-F5344CB8AC3E}">
        <p14:creationId xmlns:p14="http://schemas.microsoft.com/office/powerpoint/2010/main" val="36594137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2AF929-2F5C-9202-F3CA-746E7153C1E1}"/>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9D576EE-1D86-AC94-2385-AAA5B842B8EA}"/>
              </a:ext>
            </a:extLst>
          </p:cNvPr>
          <p:cNvSpPr>
            <a:spLocks noGrp="1"/>
          </p:cNvSpPr>
          <p:nvPr>
            <p:ph idx="1"/>
          </p:nvPr>
        </p:nvSpPr>
        <p:spPr/>
        <p:txBody>
          <a:bodyPr>
            <a:normAutofit fontScale="92500" lnSpcReduction="10000"/>
          </a:bodyPr>
          <a:lstStyle/>
          <a:p>
            <a:pPr marL="1371600" marR="0" indent="-1371600" algn="ctr">
              <a:lnSpc>
                <a:spcPct val="107000"/>
              </a:lnSpc>
              <a:spcAft>
                <a:spcPts val="800"/>
              </a:spcAf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Resolution 1</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1371600" marR="0" indent="-1371600" algn="just">
              <a:lnSpc>
                <a:spcPct val="107000"/>
              </a:lnSpc>
              <a:spcAft>
                <a:spcPts val="800"/>
              </a:spcAf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 Subject:</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a:t>
            </a:r>
            <a:r>
              <a:rPr lang="en-US" sz="2400" b="1" kern="100" dirty="0">
                <a:effectLst/>
                <a:latin typeface="Arial" panose="020B0604020202020204" pitchFamily="34" charset="0"/>
                <a:ea typeface="Aptos" panose="020B0004020202020204" pitchFamily="34" charset="0"/>
                <a:cs typeface="Times New Roman" panose="02020603050405020304" pitchFamily="18" charset="0"/>
              </a:rPr>
              <a:t>Enhancing Veterans’ Employment Opportunities</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1371600" marR="0" indent="-1371600" algn="just">
              <a:lnSpc>
                <a:spcPct val="107000"/>
              </a:lnSpc>
              <a:spcAft>
                <a:spcPts val="800"/>
              </a:spcAft>
            </a:pPr>
            <a:r>
              <a:rPr lang="en-US" sz="2400" b="1" kern="100" dirty="0">
                <a:effectLst/>
                <a:latin typeface="Arial" panose="020B0604020202020204" pitchFamily="34" charset="0"/>
                <a:ea typeface="Aptos" panose="020B0004020202020204" pitchFamily="34" charset="0"/>
                <a:cs typeface="Times New Roman" panose="02020603050405020304" pitchFamily="18" charset="0"/>
              </a:rPr>
              <a:t>Submitted by:	American Legion Post 999, Department of Iowa</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1371600" marR="0" indent="-1371600" algn="just">
              <a:lnSpc>
                <a:spcPct val="107000"/>
              </a:lnSpc>
              <a:spcAft>
                <a:spcPts val="800"/>
              </a:spcAft>
            </a:pPr>
            <a:r>
              <a:rPr lang="en-US" sz="2400" kern="100" dirty="0">
                <a:effectLst/>
                <a:latin typeface="Arial" panose="020B0604020202020204" pitchFamily="34" charset="0"/>
                <a:ea typeface="Aptos" panose="020B0004020202020204" pitchFamily="34" charset="0"/>
                <a:cs typeface="Times New Roman" panose="02020603050405020304" pitchFamily="18" charset="0"/>
              </a:rPr>
              <a:t> WHEREAS, 	Many veterans face challenges in finding meaningful employment after their service in the military; 	and</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1371600" marR="0" indent="-1371600" algn="just">
              <a:lnSpc>
                <a:spcPct val="107000"/>
              </a:lnSpc>
              <a:spcAft>
                <a:spcPts val="800"/>
              </a:spcAft>
            </a:pPr>
            <a:r>
              <a:rPr lang="en-US" sz="2400" kern="100" dirty="0">
                <a:effectLst/>
                <a:latin typeface="Arial" panose="020B0604020202020204" pitchFamily="34" charset="0"/>
                <a:ea typeface="Aptos" panose="020B0004020202020204" pitchFamily="34" charset="0"/>
                <a:cs typeface="Times New Roman" panose="02020603050405020304" pitchFamily="18" charset="0"/>
              </a:rPr>
              <a:t>WHEREAS, 	The American Legion is committed to helping veterans transition to civilian careers; now, 	therefore, be it</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1371600" marR="0" indent="-1371600" algn="just">
              <a:lnSpc>
                <a:spcPct val="107000"/>
              </a:lnSpc>
              <a:spcAft>
                <a:spcPts val="800"/>
              </a:spcAft>
            </a:pPr>
            <a:r>
              <a:rPr lang="en-US" sz="2400" b="1" kern="100" dirty="0">
                <a:effectLst/>
                <a:latin typeface="Arial" panose="020B0604020202020204" pitchFamily="34" charset="0"/>
                <a:ea typeface="Aptos" panose="020B0004020202020204" pitchFamily="34" charset="0"/>
                <a:cs typeface="Times New Roman" panose="02020603050405020304" pitchFamily="18" charset="0"/>
              </a:rPr>
              <a:t>RESOLVED</a:t>
            </a:r>
            <a:r>
              <a:rPr lang="en-US" sz="2400" kern="100" dirty="0">
                <a:effectLst/>
                <a:latin typeface="Arial" panose="020B0604020202020204" pitchFamily="34" charset="0"/>
                <a:ea typeface="Aptos" panose="020B0004020202020204" pitchFamily="34" charset="0"/>
                <a:cs typeface="Times New Roman" panose="02020603050405020304" pitchFamily="18" charset="0"/>
              </a:rPr>
              <a:t>,	By The American Legion, Post 999, in regular meeting, assembled in Anytown, Iowa, on February 	15, 2025, 	That The 	American Legion supports legislation that provides tax incentives to 	employers who hire veterans; and be it further</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1371600" marR="0" indent="-1371600" algn="just">
              <a:lnSpc>
                <a:spcPct val="107000"/>
              </a:lnSpc>
              <a:spcAft>
                <a:spcPts val="800"/>
              </a:spcAft>
            </a:pPr>
            <a:r>
              <a:rPr lang="en-US" sz="2400" b="1" kern="100" dirty="0">
                <a:effectLst/>
                <a:latin typeface="Arial" panose="020B0604020202020204" pitchFamily="34" charset="0"/>
                <a:ea typeface="Aptos" panose="020B0004020202020204" pitchFamily="34" charset="0"/>
                <a:cs typeface="Times New Roman" panose="02020603050405020304" pitchFamily="18" charset="0"/>
              </a:rPr>
              <a:t>RESOLVED</a:t>
            </a:r>
            <a:r>
              <a:rPr lang="en-US" sz="2400" kern="100" dirty="0">
                <a:effectLst/>
                <a:latin typeface="Arial" panose="020B0604020202020204" pitchFamily="34" charset="0"/>
                <a:ea typeface="Aptos" panose="020B0004020202020204" pitchFamily="34" charset="0"/>
                <a:cs typeface="Times New Roman" panose="02020603050405020304" pitchFamily="18" charset="0"/>
              </a:rPr>
              <a:t>, 	That The American Legion advocates for the expansion of job training programs specifically for 	veterans; 	and be it finally</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1371600" marR="0" indent="-1371600" algn="just">
              <a:lnSpc>
                <a:spcPct val="107000"/>
              </a:lnSpc>
              <a:spcAft>
                <a:spcPts val="800"/>
              </a:spcAft>
            </a:pPr>
            <a:r>
              <a:rPr lang="en-US" sz="2400" b="1" kern="100" dirty="0">
                <a:effectLst/>
                <a:latin typeface="Arial" panose="020B0604020202020204" pitchFamily="34" charset="0"/>
                <a:ea typeface="Aptos" panose="020B0004020202020204" pitchFamily="34" charset="0"/>
                <a:cs typeface="Times New Roman" panose="02020603050405020304" pitchFamily="18" charset="0"/>
              </a:rPr>
              <a:t>RESOLVED</a:t>
            </a:r>
            <a:r>
              <a:rPr lang="en-US" sz="2400" kern="100" dirty="0">
                <a:effectLst/>
                <a:latin typeface="Arial" panose="020B0604020202020204" pitchFamily="34" charset="0"/>
                <a:ea typeface="Aptos" panose="020B0004020202020204" pitchFamily="34" charset="0"/>
                <a:cs typeface="Times New Roman" panose="02020603050405020304" pitchFamily="18" charset="0"/>
              </a:rPr>
              <a:t>, 	That The American Legion will collaborate with businesses and educational institutions to create 	more employment opportunities for veterans.</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3" name="Text Placeholder 2">
            <a:extLst>
              <a:ext uri="{FF2B5EF4-FFF2-40B4-BE49-F238E27FC236}">
                <a16:creationId xmlns:a16="http://schemas.microsoft.com/office/drawing/2014/main" id="{1BB25208-C0DF-8F48-3FB9-3AB9E96F8CA3}"/>
              </a:ext>
            </a:extLst>
          </p:cNvPr>
          <p:cNvSpPr>
            <a:spLocks noGrp="1"/>
          </p:cNvSpPr>
          <p:nvPr>
            <p:ph type="body" sz="quarter" idx="10"/>
          </p:nvPr>
        </p:nvSpPr>
        <p:spPr/>
        <p:txBody>
          <a:bodyPr>
            <a:normAutofit lnSpcReduction="10000"/>
          </a:bodyPr>
          <a:lstStyle/>
          <a:p>
            <a:r>
              <a:rPr lang="en-US" dirty="0"/>
              <a:t>Resolutions</a:t>
            </a:r>
          </a:p>
        </p:txBody>
      </p:sp>
    </p:spTree>
    <p:extLst>
      <p:ext uri="{BB962C8B-B14F-4D97-AF65-F5344CB8AC3E}">
        <p14:creationId xmlns:p14="http://schemas.microsoft.com/office/powerpoint/2010/main" val="22833281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2E8808-D2C6-122E-1385-382A77295455}"/>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8BB9DAF9-1510-B0E7-473A-DA1F4EFACF0D}"/>
              </a:ext>
            </a:extLst>
          </p:cNvPr>
          <p:cNvSpPr>
            <a:spLocks noGrp="1"/>
          </p:cNvSpPr>
          <p:nvPr>
            <p:ph type="body" sz="quarter" idx="10"/>
          </p:nvPr>
        </p:nvSpPr>
        <p:spPr/>
        <p:txBody>
          <a:bodyPr>
            <a:normAutofit lnSpcReduction="10000"/>
          </a:bodyPr>
          <a:lstStyle/>
          <a:p>
            <a:r>
              <a:rPr lang="en-US" dirty="0"/>
              <a:t>Resolutions</a:t>
            </a:r>
          </a:p>
        </p:txBody>
      </p:sp>
      <p:graphicFrame>
        <p:nvGraphicFramePr>
          <p:cNvPr id="3" name="Diagram 2">
            <a:extLst>
              <a:ext uri="{FF2B5EF4-FFF2-40B4-BE49-F238E27FC236}">
                <a16:creationId xmlns:a16="http://schemas.microsoft.com/office/drawing/2014/main" id="{6B46DCCE-7BDE-ADFB-DD70-C52E01BE489B}"/>
              </a:ext>
            </a:extLst>
          </p:cNvPr>
          <p:cNvGraphicFramePr/>
          <p:nvPr>
            <p:extLst>
              <p:ext uri="{D42A27DB-BD31-4B8C-83A1-F6EECF244321}">
                <p14:modId xmlns:p14="http://schemas.microsoft.com/office/powerpoint/2010/main" val="1804126739"/>
              </p:ext>
            </p:extLst>
          </p:nvPr>
        </p:nvGraphicFramePr>
        <p:xfrm>
          <a:off x="982049" y="2001078"/>
          <a:ext cx="15376164" cy="66658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179483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8EF595-95A8-03AD-EC1B-DAFEB4C838FC}"/>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4F092008-BD5D-BAB0-CF23-4325F8679D0D}"/>
              </a:ext>
            </a:extLst>
          </p:cNvPr>
          <p:cNvSpPr>
            <a:spLocks noGrp="1"/>
          </p:cNvSpPr>
          <p:nvPr>
            <p:ph type="body" sz="quarter" idx="10"/>
          </p:nvPr>
        </p:nvSpPr>
        <p:spPr/>
        <p:txBody>
          <a:bodyPr>
            <a:normAutofit lnSpcReduction="10000"/>
          </a:bodyPr>
          <a:lstStyle/>
          <a:p>
            <a:r>
              <a:rPr lang="en-US" dirty="0"/>
              <a:t>Resolutions</a:t>
            </a:r>
          </a:p>
        </p:txBody>
      </p:sp>
      <p:graphicFrame>
        <p:nvGraphicFramePr>
          <p:cNvPr id="3" name="Diagram 2">
            <a:extLst>
              <a:ext uri="{FF2B5EF4-FFF2-40B4-BE49-F238E27FC236}">
                <a16:creationId xmlns:a16="http://schemas.microsoft.com/office/drawing/2014/main" id="{7BB658A7-C935-0707-8AF4-C0010508509B}"/>
              </a:ext>
            </a:extLst>
          </p:cNvPr>
          <p:cNvGraphicFramePr/>
          <p:nvPr>
            <p:extLst>
              <p:ext uri="{D42A27DB-BD31-4B8C-83A1-F6EECF244321}">
                <p14:modId xmlns:p14="http://schemas.microsoft.com/office/powerpoint/2010/main" val="3247192865"/>
              </p:ext>
            </p:extLst>
          </p:nvPr>
        </p:nvGraphicFramePr>
        <p:xfrm>
          <a:off x="982049" y="2001078"/>
          <a:ext cx="15376164" cy="66658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927021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EE84A1-BB51-88B3-1169-6B9C9B760630}"/>
            </a:ext>
          </a:extLst>
        </p:cNvPr>
        <p:cNvGrpSpPr/>
        <p:nvPr/>
      </p:nvGrpSpPr>
      <p:grpSpPr>
        <a:xfrm>
          <a:off x="0" y="0"/>
          <a:ext cx="0" cy="0"/>
          <a:chOff x="0" y="0"/>
          <a:chExt cx="0" cy="0"/>
        </a:xfrm>
      </p:grpSpPr>
    </p:spTree>
    <p:extLst>
      <p:ext uri="{BB962C8B-B14F-4D97-AF65-F5344CB8AC3E}">
        <p14:creationId xmlns:p14="http://schemas.microsoft.com/office/powerpoint/2010/main" val="27367223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93B093-11E1-73B0-3138-7FB7057955D9}"/>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FAF52F7-59BE-F28A-9355-B760A573D154}"/>
              </a:ext>
            </a:extLst>
          </p:cNvPr>
          <p:cNvSpPr>
            <a:spLocks noGrp="1"/>
          </p:cNvSpPr>
          <p:nvPr>
            <p:ph idx="1"/>
          </p:nvPr>
        </p:nvSpPr>
        <p:spPr/>
        <p:txBody>
          <a:bodyPr>
            <a:normAutofit/>
          </a:bodyPr>
          <a:lstStyle/>
          <a:p>
            <a:pPr algn="just"/>
            <a:r>
              <a:rPr lang="en-US" sz="4800" dirty="0"/>
              <a:t>This course will provide guidance primarily on the </a:t>
            </a:r>
            <a:r>
              <a:rPr lang="en-US" sz="4800" i="1" dirty="0"/>
              <a:t>form</a:t>
            </a:r>
            <a:r>
              <a:rPr lang="en-US" sz="4800" dirty="0"/>
              <a:t> resolutions should take, rather than their content.</a:t>
            </a:r>
          </a:p>
          <a:p>
            <a:pPr algn="just"/>
            <a:endParaRPr lang="en-US" sz="4800" dirty="0"/>
          </a:p>
          <a:p>
            <a:pPr algn="just"/>
            <a:r>
              <a:rPr lang="en-US" sz="4800" dirty="0"/>
              <a:t>Keep in mind that any proposal transmitted beyond your post and within the organization of the Legion must be “</a:t>
            </a:r>
            <a:r>
              <a:rPr lang="en-US" sz="4800" i="1" dirty="0"/>
              <a:t>germane</a:t>
            </a:r>
            <a:r>
              <a:rPr lang="en-US" sz="4800" dirty="0"/>
              <a:t>”—that is, closely related to the purpose for which The American Legion exists.</a:t>
            </a:r>
          </a:p>
        </p:txBody>
      </p:sp>
      <p:sp>
        <p:nvSpPr>
          <p:cNvPr id="3" name="Text Placeholder 2">
            <a:extLst>
              <a:ext uri="{FF2B5EF4-FFF2-40B4-BE49-F238E27FC236}">
                <a16:creationId xmlns:a16="http://schemas.microsoft.com/office/drawing/2014/main" id="{BEA344FE-0790-1228-9506-013D75F087EA}"/>
              </a:ext>
            </a:extLst>
          </p:cNvPr>
          <p:cNvSpPr>
            <a:spLocks noGrp="1"/>
          </p:cNvSpPr>
          <p:nvPr>
            <p:ph type="body" sz="quarter" idx="10"/>
          </p:nvPr>
        </p:nvSpPr>
        <p:spPr/>
        <p:txBody>
          <a:bodyPr>
            <a:normAutofit lnSpcReduction="10000"/>
          </a:bodyPr>
          <a:lstStyle/>
          <a:p>
            <a:r>
              <a:rPr lang="en-US" dirty="0"/>
              <a:t>Resolutions</a:t>
            </a:r>
          </a:p>
        </p:txBody>
      </p:sp>
    </p:spTree>
    <p:extLst>
      <p:ext uri="{BB962C8B-B14F-4D97-AF65-F5344CB8AC3E}">
        <p14:creationId xmlns:p14="http://schemas.microsoft.com/office/powerpoint/2010/main" val="42362702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144CDE-13E1-5CAC-E8D8-7631FDEEC70D}"/>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DEEF4BA-8AD2-3C8D-BC66-D7A57C86C2C5}"/>
              </a:ext>
            </a:extLst>
          </p:cNvPr>
          <p:cNvSpPr>
            <a:spLocks noGrp="1"/>
          </p:cNvSpPr>
          <p:nvPr>
            <p:ph idx="1"/>
          </p:nvPr>
        </p:nvSpPr>
        <p:spPr/>
        <p:txBody>
          <a:bodyPr>
            <a:normAutofit lnSpcReduction="10000"/>
          </a:bodyPr>
          <a:lstStyle/>
          <a:p>
            <a:pPr algn="just"/>
            <a:endParaRPr lang="en-US" sz="3600" dirty="0">
              <a:effectLst/>
              <a:latin typeface="Avenir Next" panose="020B0503020202020204"/>
              <a:ea typeface="Times New Roman" panose="02020603050405020304" pitchFamily="18" charset="0"/>
            </a:endParaRPr>
          </a:p>
          <a:p>
            <a:pPr algn="just"/>
            <a:r>
              <a:rPr lang="en-US" sz="4800" dirty="0">
                <a:effectLst/>
                <a:latin typeface="Avenir Next" panose="020B0503020202020204"/>
                <a:ea typeface="Times New Roman" panose="02020603050405020304" pitchFamily="18" charset="0"/>
              </a:rPr>
              <a:t>From the standpoint of the policies and practices of The American Legion as a whole, resolutions are all-important.  </a:t>
            </a:r>
          </a:p>
          <a:p>
            <a:pPr algn="just"/>
            <a:endParaRPr lang="en-US" sz="4800" dirty="0">
              <a:effectLst/>
              <a:latin typeface="Avenir Next" panose="020B0503020202020204"/>
              <a:ea typeface="Times New Roman" panose="02020603050405020304" pitchFamily="18" charset="0"/>
            </a:endParaRPr>
          </a:p>
          <a:p>
            <a:pPr algn="just"/>
            <a:r>
              <a:rPr lang="en-US" sz="4800" dirty="0">
                <a:effectLst/>
                <a:latin typeface="Avenir Next" panose="020B0503020202020204"/>
                <a:ea typeface="Times New Roman" panose="02020603050405020304" pitchFamily="18" charset="0"/>
              </a:rPr>
              <a:t>The Department of Iowa cannot act on a given problem in the absence of a controlling resolution; and, conversely, it must act on a matter when mandated to do so by a resolution which has been properly adopted by the Department Convention or Department Executive Committee. </a:t>
            </a:r>
          </a:p>
        </p:txBody>
      </p:sp>
      <p:sp>
        <p:nvSpPr>
          <p:cNvPr id="3" name="Text Placeholder 2">
            <a:extLst>
              <a:ext uri="{FF2B5EF4-FFF2-40B4-BE49-F238E27FC236}">
                <a16:creationId xmlns:a16="http://schemas.microsoft.com/office/drawing/2014/main" id="{2CE3FD9F-E076-EA10-E01F-8464F80BA7E9}"/>
              </a:ext>
            </a:extLst>
          </p:cNvPr>
          <p:cNvSpPr>
            <a:spLocks noGrp="1"/>
          </p:cNvSpPr>
          <p:nvPr>
            <p:ph type="body" sz="quarter" idx="10"/>
          </p:nvPr>
        </p:nvSpPr>
        <p:spPr/>
        <p:txBody>
          <a:bodyPr>
            <a:normAutofit lnSpcReduction="10000"/>
          </a:bodyPr>
          <a:lstStyle/>
          <a:p>
            <a:r>
              <a:rPr lang="en-US" dirty="0"/>
              <a:t>Resolutions</a:t>
            </a:r>
          </a:p>
        </p:txBody>
      </p:sp>
    </p:spTree>
    <p:extLst>
      <p:ext uri="{BB962C8B-B14F-4D97-AF65-F5344CB8AC3E}">
        <p14:creationId xmlns:p14="http://schemas.microsoft.com/office/powerpoint/2010/main" val="24033475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0F7265-A279-31FE-48E8-9D082F8705A4}"/>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97F55DD5-E7E7-765F-044B-DC6B9914CD4B}"/>
              </a:ext>
            </a:extLst>
          </p:cNvPr>
          <p:cNvSpPr>
            <a:spLocks noGrp="1"/>
          </p:cNvSpPr>
          <p:nvPr>
            <p:ph type="subTitle" idx="1"/>
          </p:nvPr>
        </p:nvSpPr>
        <p:spPr>
          <a:xfrm>
            <a:off x="8232775" y="3018773"/>
            <a:ext cx="8301581" cy="3670126"/>
          </a:xfrm>
        </p:spPr>
        <p:txBody>
          <a:bodyPr/>
          <a:lstStyle/>
          <a:p>
            <a:pPr algn="just"/>
            <a:r>
              <a:rPr lang="en-US" sz="4800" dirty="0">
                <a:effectLst/>
                <a:latin typeface="Notebook"/>
                <a:ea typeface="Times New Roman" panose="02020603050405020304" pitchFamily="18" charset="0"/>
              </a:rPr>
              <a:t>If your post seeks to be a leader in the policies and practices of The American Legion, it can do so only through the resolution process.</a:t>
            </a:r>
            <a:endParaRPr lang="en-US" sz="48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17400557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88A891-07DD-B19A-BD91-A92EDC6FDD64}"/>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D3E1A46D-BCBF-FC96-AF30-2B1312D9332F}"/>
              </a:ext>
            </a:extLst>
          </p:cNvPr>
          <p:cNvSpPr>
            <a:spLocks noGrp="1"/>
          </p:cNvSpPr>
          <p:nvPr>
            <p:ph type="body" sz="quarter" idx="10"/>
          </p:nvPr>
        </p:nvSpPr>
        <p:spPr/>
        <p:txBody>
          <a:bodyPr>
            <a:normAutofit lnSpcReduction="10000"/>
          </a:bodyPr>
          <a:lstStyle/>
          <a:p>
            <a:r>
              <a:rPr lang="en-US" dirty="0"/>
              <a:t>Resolution Basics</a:t>
            </a:r>
          </a:p>
        </p:txBody>
      </p:sp>
      <p:graphicFrame>
        <p:nvGraphicFramePr>
          <p:cNvPr id="3" name="Diagram 2">
            <a:extLst>
              <a:ext uri="{FF2B5EF4-FFF2-40B4-BE49-F238E27FC236}">
                <a16:creationId xmlns:a16="http://schemas.microsoft.com/office/drawing/2014/main" id="{900307EA-699E-8631-032F-C9920586E052}"/>
              </a:ext>
            </a:extLst>
          </p:cNvPr>
          <p:cNvGraphicFramePr/>
          <p:nvPr>
            <p:extLst>
              <p:ext uri="{D42A27DB-BD31-4B8C-83A1-F6EECF244321}">
                <p14:modId xmlns:p14="http://schemas.microsoft.com/office/powerpoint/2010/main" val="2806937620"/>
              </p:ext>
            </p:extLst>
          </p:nvPr>
        </p:nvGraphicFramePr>
        <p:xfrm>
          <a:off x="982049" y="2001078"/>
          <a:ext cx="15376164" cy="66658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439512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7C51C0-141E-34D5-4AD5-23F82732E643}"/>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EF2AE7F6-83BA-413E-DC92-166B3533B3DA}"/>
              </a:ext>
            </a:extLst>
          </p:cNvPr>
          <p:cNvSpPr>
            <a:spLocks noGrp="1"/>
          </p:cNvSpPr>
          <p:nvPr>
            <p:ph type="body" sz="quarter" idx="10"/>
          </p:nvPr>
        </p:nvSpPr>
        <p:spPr/>
        <p:txBody>
          <a:bodyPr>
            <a:normAutofit lnSpcReduction="10000"/>
          </a:bodyPr>
          <a:lstStyle/>
          <a:p>
            <a:r>
              <a:rPr lang="en-US" dirty="0"/>
              <a:t>Resolution Basics</a:t>
            </a:r>
          </a:p>
        </p:txBody>
      </p:sp>
      <p:graphicFrame>
        <p:nvGraphicFramePr>
          <p:cNvPr id="3" name="Diagram 2">
            <a:extLst>
              <a:ext uri="{FF2B5EF4-FFF2-40B4-BE49-F238E27FC236}">
                <a16:creationId xmlns:a16="http://schemas.microsoft.com/office/drawing/2014/main" id="{FA92AAB4-3493-8BA3-AFB2-EF0D697138DB}"/>
              </a:ext>
            </a:extLst>
          </p:cNvPr>
          <p:cNvGraphicFramePr/>
          <p:nvPr>
            <p:extLst>
              <p:ext uri="{D42A27DB-BD31-4B8C-83A1-F6EECF244321}">
                <p14:modId xmlns:p14="http://schemas.microsoft.com/office/powerpoint/2010/main" val="4164607063"/>
              </p:ext>
            </p:extLst>
          </p:nvPr>
        </p:nvGraphicFramePr>
        <p:xfrm>
          <a:off x="982049" y="2001078"/>
          <a:ext cx="15376164" cy="66658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621692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D44B26-4CDD-A057-D931-9C4581AD0B1E}"/>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7E678EC2-0D62-4527-18D7-3D9B46B2B9BC}"/>
              </a:ext>
            </a:extLst>
          </p:cNvPr>
          <p:cNvSpPr>
            <a:spLocks noGrp="1"/>
          </p:cNvSpPr>
          <p:nvPr>
            <p:ph type="body" idx="1"/>
          </p:nvPr>
        </p:nvSpPr>
        <p:spPr/>
        <p:txBody>
          <a:bodyPr/>
          <a:lstStyle/>
          <a:p>
            <a:r>
              <a:rPr lang="en-US" dirty="0"/>
              <a:t>How to Write a Resolution</a:t>
            </a:r>
          </a:p>
        </p:txBody>
      </p:sp>
      <p:sp>
        <p:nvSpPr>
          <p:cNvPr id="3" name="Content Placeholder 2">
            <a:extLst>
              <a:ext uri="{FF2B5EF4-FFF2-40B4-BE49-F238E27FC236}">
                <a16:creationId xmlns:a16="http://schemas.microsoft.com/office/drawing/2014/main" id="{B66D6136-9988-752C-D4EF-A7529876E7E2}"/>
              </a:ext>
            </a:extLst>
          </p:cNvPr>
          <p:cNvSpPr>
            <a:spLocks noGrp="1"/>
          </p:cNvSpPr>
          <p:nvPr>
            <p:ph sz="half" idx="2"/>
          </p:nvPr>
        </p:nvSpPr>
        <p:spPr/>
        <p:txBody>
          <a:bodyPr>
            <a:normAutofit/>
          </a:bodyPr>
          <a:lstStyle/>
          <a:p>
            <a:pPr marL="514350" indent="-514350">
              <a:buFont typeface="Arial" panose="020B0604020202020204" pitchFamily="34" charset="0"/>
              <a:buChar char="•"/>
            </a:pPr>
            <a:endParaRPr lang="en-US" dirty="0"/>
          </a:p>
          <a:p>
            <a:pPr marL="514350" indent="-514350">
              <a:buFont typeface="Arial" panose="020B0604020202020204" pitchFamily="34" charset="0"/>
              <a:buChar char="•"/>
            </a:pPr>
            <a:r>
              <a:rPr lang="en-US" sz="3600" dirty="0"/>
              <a:t>Each clause of a resolution should read as a complete sentence with the “resolution” formatting removed.</a:t>
            </a:r>
          </a:p>
          <a:p>
            <a:pPr marL="514350" indent="-514350" algn="just">
              <a:buFont typeface="Arial" panose="020B0604020202020204" pitchFamily="34" charset="0"/>
              <a:buChar char="•"/>
            </a:pPr>
            <a:endParaRPr lang="en-US" sz="3600" dirty="0"/>
          </a:p>
          <a:p>
            <a:pPr marL="514350" indent="-514350">
              <a:buFont typeface="Arial" panose="020B0604020202020204" pitchFamily="34" charset="0"/>
              <a:buChar char="•"/>
            </a:pPr>
            <a:r>
              <a:rPr lang="en-US" sz="3600" dirty="0"/>
              <a:t>Start with the sentences and then add the formatting.</a:t>
            </a:r>
          </a:p>
        </p:txBody>
      </p:sp>
      <p:sp>
        <p:nvSpPr>
          <p:cNvPr id="4" name="Text Placeholder 3">
            <a:extLst>
              <a:ext uri="{FF2B5EF4-FFF2-40B4-BE49-F238E27FC236}">
                <a16:creationId xmlns:a16="http://schemas.microsoft.com/office/drawing/2014/main" id="{A39BE225-B94D-1EA1-57E2-2BC4656A5363}"/>
              </a:ext>
            </a:extLst>
          </p:cNvPr>
          <p:cNvSpPr>
            <a:spLocks noGrp="1"/>
          </p:cNvSpPr>
          <p:nvPr>
            <p:ph type="body" sz="quarter" idx="10"/>
          </p:nvPr>
        </p:nvSpPr>
        <p:spPr/>
        <p:txBody>
          <a:bodyPr>
            <a:normAutofit lnSpcReduction="10000"/>
          </a:bodyPr>
          <a:lstStyle/>
          <a:p>
            <a:r>
              <a:rPr lang="en-US" dirty="0"/>
              <a:t>Resolutions</a:t>
            </a:r>
          </a:p>
        </p:txBody>
      </p:sp>
      <p:graphicFrame>
        <p:nvGraphicFramePr>
          <p:cNvPr id="5" name="Diagram 4">
            <a:extLst>
              <a:ext uri="{FF2B5EF4-FFF2-40B4-BE49-F238E27FC236}">
                <a16:creationId xmlns:a16="http://schemas.microsoft.com/office/drawing/2014/main" id="{3582D0EB-47F6-6EBE-6ED0-070E14202CD0}"/>
              </a:ext>
            </a:extLst>
          </p:cNvPr>
          <p:cNvGraphicFramePr/>
          <p:nvPr>
            <p:extLst>
              <p:ext uri="{D42A27DB-BD31-4B8C-83A1-F6EECF244321}">
                <p14:modId xmlns:p14="http://schemas.microsoft.com/office/powerpoint/2010/main" val="2247523656"/>
              </p:ext>
            </p:extLst>
          </p:nvPr>
        </p:nvGraphicFramePr>
        <p:xfrm>
          <a:off x="8670131" y="960138"/>
          <a:ext cx="7900436" cy="77067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98204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93D13F-4030-009F-C8A4-33DAC97B6105}"/>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D6313A41-DB36-45FE-39D8-756564C1F11D}"/>
              </a:ext>
            </a:extLst>
          </p:cNvPr>
          <p:cNvSpPr>
            <a:spLocks noGrp="1"/>
          </p:cNvSpPr>
          <p:nvPr>
            <p:ph type="body" idx="1"/>
          </p:nvPr>
        </p:nvSpPr>
        <p:spPr/>
        <p:txBody>
          <a:bodyPr/>
          <a:lstStyle/>
          <a:p>
            <a:r>
              <a:rPr lang="en-US" dirty="0"/>
              <a:t>How to Write a Resolution</a:t>
            </a:r>
          </a:p>
        </p:txBody>
      </p:sp>
      <p:sp>
        <p:nvSpPr>
          <p:cNvPr id="3" name="Content Placeholder 2">
            <a:extLst>
              <a:ext uri="{FF2B5EF4-FFF2-40B4-BE49-F238E27FC236}">
                <a16:creationId xmlns:a16="http://schemas.microsoft.com/office/drawing/2014/main" id="{441FF287-9EFF-089C-B540-8F86D94669C5}"/>
              </a:ext>
            </a:extLst>
          </p:cNvPr>
          <p:cNvSpPr>
            <a:spLocks noGrp="1"/>
          </p:cNvSpPr>
          <p:nvPr>
            <p:ph sz="half" idx="2"/>
          </p:nvPr>
        </p:nvSpPr>
        <p:spPr/>
        <p:txBody>
          <a:bodyPr>
            <a:normAutofit fontScale="92500" lnSpcReduction="10000"/>
          </a:bodyPr>
          <a:lstStyle/>
          <a:p>
            <a:pPr marL="514350" indent="-514350">
              <a:buFont typeface="Arial" panose="020B0604020202020204" pitchFamily="34" charset="0"/>
              <a:buChar char="•"/>
            </a:pPr>
            <a:r>
              <a:rPr lang="en-US" sz="3600" b="1" dirty="0"/>
              <a:t>Write the resolved clauses first. When reading the resolved clauses, the intent of the resolution should be clear.</a:t>
            </a:r>
          </a:p>
          <a:p>
            <a:pPr marL="514350" indent="-514350">
              <a:buFont typeface="Arial" panose="020B0604020202020204" pitchFamily="34" charset="0"/>
              <a:buChar char="•"/>
            </a:pPr>
            <a:r>
              <a:rPr lang="en-US" sz="3600" dirty="0">
                <a:solidFill>
                  <a:schemeClr val="bg1">
                    <a:lumMod val="50000"/>
                  </a:schemeClr>
                </a:solidFill>
              </a:rPr>
              <a:t>The preamble, or WHEREAS clauses are the supporting arguments for the resolved clauses. Each clause of the preamble should contain a statement of fact which explains and justifies the resolution.</a:t>
            </a:r>
          </a:p>
          <a:p>
            <a:pPr marL="514350" indent="-514350">
              <a:buFont typeface="Arial" panose="020B0604020202020204" pitchFamily="34" charset="0"/>
              <a:buChar char="•"/>
            </a:pPr>
            <a:r>
              <a:rPr lang="en-US" sz="3600" dirty="0">
                <a:solidFill>
                  <a:schemeClr val="bg1">
                    <a:lumMod val="50000"/>
                  </a:schemeClr>
                </a:solidFill>
              </a:rPr>
              <a:t>Once the sentences are written, add the “resolution” formatting around them.</a:t>
            </a:r>
          </a:p>
        </p:txBody>
      </p:sp>
      <p:sp>
        <p:nvSpPr>
          <p:cNvPr id="4" name="Text Placeholder 3">
            <a:extLst>
              <a:ext uri="{FF2B5EF4-FFF2-40B4-BE49-F238E27FC236}">
                <a16:creationId xmlns:a16="http://schemas.microsoft.com/office/drawing/2014/main" id="{EABB9697-2123-C09E-482E-0D522D664931}"/>
              </a:ext>
            </a:extLst>
          </p:cNvPr>
          <p:cNvSpPr>
            <a:spLocks noGrp="1"/>
          </p:cNvSpPr>
          <p:nvPr>
            <p:ph type="body" sz="quarter" idx="10"/>
          </p:nvPr>
        </p:nvSpPr>
        <p:spPr/>
        <p:txBody>
          <a:bodyPr>
            <a:normAutofit lnSpcReduction="10000"/>
          </a:bodyPr>
          <a:lstStyle/>
          <a:p>
            <a:r>
              <a:rPr lang="en-US" dirty="0"/>
              <a:t>Resolutions</a:t>
            </a:r>
          </a:p>
        </p:txBody>
      </p:sp>
      <p:graphicFrame>
        <p:nvGraphicFramePr>
          <p:cNvPr id="5" name="Diagram 4">
            <a:extLst>
              <a:ext uri="{FF2B5EF4-FFF2-40B4-BE49-F238E27FC236}">
                <a16:creationId xmlns:a16="http://schemas.microsoft.com/office/drawing/2014/main" id="{394508D1-5297-F7FD-416C-0AD7F8395882}"/>
              </a:ext>
            </a:extLst>
          </p:cNvPr>
          <p:cNvGraphicFramePr/>
          <p:nvPr>
            <p:extLst>
              <p:ext uri="{D42A27DB-BD31-4B8C-83A1-F6EECF244321}">
                <p14:modId xmlns:p14="http://schemas.microsoft.com/office/powerpoint/2010/main" val="702805098"/>
              </p:ext>
            </p:extLst>
          </p:nvPr>
        </p:nvGraphicFramePr>
        <p:xfrm>
          <a:off x="8670131" y="960138"/>
          <a:ext cx="7900436" cy="77067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53616741"/>
      </p:ext>
    </p:extLst>
  </p:cSld>
  <p:clrMapOvr>
    <a:masterClrMapping/>
  </p:clrMapOvr>
</p:sld>
</file>

<file path=ppt/theme/theme1.xml><?xml version="1.0" encoding="utf-8"?>
<a:theme xmlns:a="http://schemas.openxmlformats.org/drawingml/2006/main" name="American Legion Theme">
  <a:themeElements>
    <a:clrScheme name="TAL Custom">
      <a:dk1>
        <a:srgbClr val="231F20"/>
      </a:dk1>
      <a:lt1>
        <a:srgbClr val="FFFFFF"/>
      </a:lt1>
      <a:dk2>
        <a:srgbClr val="1B3D6D"/>
      </a:dk2>
      <a:lt2>
        <a:srgbClr val="E7E6E6"/>
      </a:lt2>
      <a:accent1>
        <a:srgbClr val="D72031"/>
      </a:accent1>
      <a:accent2>
        <a:srgbClr val="FFFFFF"/>
      </a:accent2>
      <a:accent3>
        <a:srgbClr val="1B3D6D"/>
      </a:accent3>
      <a:accent4>
        <a:srgbClr val="7F7F7F"/>
      </a:accent4>
      <a:accent5>
        <a:srgbClr val="D72131"/>
      </a:accent5>
      <a:accent6>
        <a:srgbClr val="F2F2F2"/>
      </a:accent6>
      <a:hlink>
        <a:srgbClr val="1B3D6D"/>
      </a:hlink>
      <a:folHlink>
        <a:srgbClr val="1B3D6D"/>
      </a:folHlink>
    </a:clrScheme>
    <a:fontScheme name="TAL Standard">
      <a:majorFont>
        <a:latin typeface="Avenir Next LT Pro Demi"/>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AL PPT TEMPLATE" id="{405F59DE-CD9D-40F9-9547-60C5EDDFEEBE}" vid="{AB527392-865C-4E4B-9D71-ECF03ABAE657}"/>
    </a:ext>
  </a:extLst>
</a:theme>
</file>

<file path=ppt/theme/theme2.xml><?xml version="1.0" encoding="utf-8"?>
<a:theme xmlns:a="http://schemas.openxmlformats.org/drawingml/2006/main"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1733930" rtl="0" fontAlgn="auto" latinLnBrk="0" hangingPunct="0">
          <a:lnSpc>
            <a:spcPct val="100000"/>
          </a:lnSpc>
          <a:spcBef>
            <a:spcPts val="0"/>
          </a:spcBef>
          <a:spcAft>
            <a:spcPts val="0"/>
          </a:spcAft>
          <a:buClrTx/>
          <a:buSzTx/>
          <a:buFontTx/>
          <a:buNone/>
          <a:tabLst/>
          <a:defRPr kumimoji="0" sz="1600" b="0" i="0" u="none" strike="noStrike" cap="none" spc="0" normalizeH="0" baseline="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2996780-8ee3-477e-ac96-c28f58c3e646" xsi:nil="true"/>
    <lcf76f155ced4ddcb4097134ff3c332f xmlns="678c04f6-f183-44c2-9cd0-bee70d2694e8">
      <Terms xmlns="http://schemas.microsoft.com/office/infopath/2007/PartnerControls"/>
    </lcf76f155ced4ddcb4097134ff3c332f>
    <SharedWithUsers xmlns="f2996780-8ee3-477e-ac96-c28f58c3e646">
      <UserInfo>
        <DisplayName>Rutledge, Claire A.</DisplayName>
        <AccountId>84</AccountId>
        <AccountType/>
      </UserInfo>
    </SharedWithUser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5F633947B556F48813B56F8D9C17A6C" ma:contentTypeVersion="14" ma:contentTypeDescription="Create a new document." ma:contentTypeScope="" ma:versionID="23a6aa8502fc882d145e45a315cc54a5">
  <xsd:schema xmlns:xsd="http://www.w3.org/2001/XMLSchema" xmlns:xs="http://www.w3.org/2001/XMLSchema" xmlns:p="http://schemas.microsoft.com/office/2006/metadata/properties" xmlns:ns2="678c04f6-f183-44c2-9cd0-bee70d2694e8" xmlns:ns3="f2996780-8ee3-477e-ac96-c28f58c3e646" targetNamespace="http://schemas.microsoft.com/office/2006/metadata/properties" ma:root="true" ma:fieldsID="4c247f2320ebe840bf46af9795b2fd93" ns2:_="" ns3:_="">
    <xsd:import namespace="678c04f6-f183-44c2-9cd0-bee70d2694e8"/>
    <xsd:import namespace="f2996780-8ee3-477e-ac96-c28f58c3e646"/>
    <xsd:element name="properties">
      <xsd:complexType>
        <xsd:sequence>
          <xsd:element name="documentManagement">
            <xsd:complexType>
              <xsd:all>
                <xsd:element ref="ns2:lcf76f155ced4ddcb4097134ff3c332f" minOccurs="0"/>
                <xsd:element ref="ns3:TaxCatchAll" minOccurs="0"/>
                <xsd:element ref="ns2:MediaServiceMetadata" minOccurs="0"/>
                <xsd:element ref="ns2:MediaServiceFastMetadata"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3:SharedWithUsers" minOccurs="0"/>
                <xsd:element ref="ns3:SharedWithDetails" minOccurs="0"/>
                <xsd:element ref="ns2:MediaServiceObjectDetectorVersion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8c04f6-f183-44c2-9cd0-bee70d2694e8"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Image Tags" ma:readOnly="false" ma:fieldId="{5cf76f15-5ced-4ddc-b409-7134ff3c332f}" ma:taxonomyMulti="true" ma:sspId="3dc981da-f853-451a-a046-e71042c6e608" ma:termSetId="09814cd3-568e-fe90-9814-8d621ff8fb84" ma:anchorId="fba54fb3-c3e1-fe81-a776-ca4b69148c4d" ma:open="tru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Location" ma:index="21"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2996780-8ee3-477e-ac96-c28f58c3e646"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000104a9-b7a2-4e49-a79d-6a7c8c9706e6}" ma:internalName="TaxCatchAll" ma:showField="CatchAllData" ma:web="f2996780-8ee3-477e-ac96-c28f58c3e646">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8CFC471-5ACB-4C5D-8C08-A06F19649396}">
  <ds:schemaRefs>
    <ds:schemaRef ds:uri="http://purl.org/dc/elements/1.1/"/>
    <ds:schemaRef ds:uri="http://schemas.microsoft.com/office/2006/metadata/properties"/>
    <ds:schemaRef ds:uri="http://purl.org/dc/terms/"/>
    <ds:schemaRef ds:uri="http://schemas.microsoft.com/office/2006/documentManagement/types"/>
    <ds:schemaRef ds:uri="http://schemas.microsoft.com/office/infopath/2007/PartnerControls"/>
    <ds:schemaRef ds:uri="http://purl.org/dc/dcmitype/"/>
    <ds:schemaRef ds:uri="f2996780-8ee3-477e-ac96-c28f58c3e646"/>
    <ds:schemaRef ds:uri="http://schemas.openxmlformats.org/package/2006/metadata/core-properties"/>
    <ds:schemaRef ds:uri="678c04f6-f183-44c2-9cd0-bee70d2694e8"/>
    <ds:schemaRef ds:uri="http://www.w3.org/XML/1998/namespace"/>
  </ds:schemaRefs>
</ds:datastoreItem>
</file>

<file path=customXml/itemProps2.xml><?xml version="1.0" encoding="utf-8"?>
<ds:datastoreItem xmlns:ds="http://schemas.openxmlformats.org/officeDocument/2006/customXml" ds:itemID="{B011CB92-B314-4CB4-A5EF-A4E5F6094B2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78c04f6-f183-44c2-9cd0-bee70d2694e8"/>
    <ds:schemaRef ds:uri="f2996780-8ee3-477e-ac96-c28f58c3e64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E612F0F-5350-43A8-96E7-1CD8DD314A8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307</TotalTime>
  <Words>1315</Words>
  <Application>Microsoft Office PowerPoint</Application>
  <PresentationFormat>Custom</PresentationFormat>
  <Paragraphs>125</Paragraphs>
  <Slides>24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Aptos</vt:lpstr>
      <vt:lpstr>Arial</vt:lpstr>
      <vt:lpstr>Avenir Next</vt:lpstr>
      <vt:lpstr>Avenir Next Demi Bold</vt:lpstr>
      <vt:lpstr>Notebook</vt:lpstr>
      <vt:lpstr>Times New Roman</vt:lpstr>
      <vt:lpstr>American Legion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Shindel, Rebecca L.</dc:creator>
  <cp:lastModifiedBy>John Derner</cp:lastModifiedBy>
  <cp:revision>14</cp:revision>
  <cp:lastPrinted>2025-02-20T16:02:45Z</cp:lastPrinted>
  <dcterms:created xsi:type="dcterms:W3CDTF">2023-11-28T16:38:39Z</dcterms:created>
  <dcterms:modified xsi:type="dcterms:W3CDTF">2025-06-24T14:56:00Z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cc91b28-7e0e-4bfd-870f-ca289b7f09ce_Enabled">
    <vt:lpwstr>true</vt:lpwstr>
  </property>
  <property fmtid="{D5CDD505-2E9C-101B-9397-08002B2CF9AE}" pid="3" name="MSIP_Label_ecc91b28-7e0e-4bfd-870f-ca289b7f09ce_SetDate">
    <vt:lpwstr>2022-08-12T10:27:40Z</vt:lpwstr>
  </property>
  <property fmtid="{D5CDD505-2E9C-101B-9397-08002B2CF9AE}" pid="4" name="MSIP_Label_ecc91b28-7e0e-4bfd-870f-ca289b7f09ce_Method">
    <vt:lpwstr>Standard</vt:lpwstr>
  </property>
  <property fmtid="{D5CDD505-2E9C-101B-9397-08002B2CF9AE}" pid="5" name="MSIP_Label_ecc91b28-7e0e-4bfd-870f-ca289b7f09ce_Name">
    <vt:lpwstr>Confidential</vt:lpwstr>
  </property>
  <property fmtid="{D5CDD505-2E9C-101B-9397-08002B2CF9AE}" pid="6" name="MSIP_Label_ecc91b28-7e0e-4bfd-870f-ca289b7f09ce_SiteId">
    <vt:lpwstr>dd9d243c-8688-470f-8812-4ceb7ac50b6c</vt:lpwstr>
  </property>
  <property fmtid="{D5CDD505-2E9C-101B-9397-08002B2CF9AE}" pid="7" name="MSIP_Label_ecc91b28-7e0e-4bfd-870f-ca289b7f09ce_ActionId">
    <vt:lpwstr>89b74791-f7fc-4de7-a335-4b9acadae9e0</vt:lpwstr>
  </property>
  <property fmtid="{D5CDD505-2E9C-101B-9397-08002B2CF9AE}" pid="8" name="MSIP_Label_ecc91b28-7e0e-4bfd-870f-ca289b7f09ce_ContentBits">
    <vt:lpwstr>0</vt:lpwstr>
  </property>
  <property fmtid="{D5CDD505-2E9C-101B-9397-08002B2CF9AE}" pid="9" name="ContentTypeId">
    <vt:lpwstr>0x01010085F633947B556F48813B56F8D9C17A6C</vt:lpwstr>
  </property>
  <property fmtid="{D5CDD505-2E9C-101B-9397-08002B2CF9AE}" pid="10" name="MediaServiceImageTags">
    <vt:lpwstr/>
  </property>
</Properties>
</file>