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5"/>
  </p:notesMasterIdLst>
  <p:sldIdLst>
    <p:sldId id="256" r:id="rId2"/>
    <p:sldId id="257" r:id="rId3"/>
    <p:sldId id="354" r:id="rId4"/>
    <p:sldId id="358" r:id="rId5"/>
    <p:sldId id="355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15" r:id="rId14"/>
  </p:sldIdLst>
  <p:sldSz cx="12192000" cy="6858000"/>
  <p:notesSz cx="7315200" cy="96012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6E"/>
    <a:srgbClr val="D72030"/>
    <a:srgbClr val="AE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684A1-9F2D-4896-BBA3-0AF1AA2F6997}" v="1321" dt="2026-05-22T16:35:26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718"/>
  </p:normalViewPr>
  <p:slideViewPr>
    <p:cSldViewPr snapToGrid="0" snapToObjects="1">
      <p:cViewPr varScale="1">
        <p:scale>
          <a:sx n="63" d="100"/>
          <a:sy n="63" d="100"/>
        </p:scale>
        <p:origin x="2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EHBEIN" userId="9d9f94251fb5c2e9" providerId="LiveId" clId="{2FA7635E-EAEE-4833-AE7D-432837460926}"/>
    <pc:docChg chg="custSel addSld delSld modSld sldOrd modMainMaster">
      <pc:chgData name="DAVID REHBEIN" userId="9d9f94251fb5c2e9" providerId="LiveId" clId="{2FA7635E-EAEE-4833-AE7D-432837460926}" dt="2026-05-22T17:59:31.306" v="4633" actId="6549"/>
      <pc:docMkLst>
        <pc:docMk/>
      </pc:docMkLst>
      <pc:sldChg chg="modSp mod modTransition">
        <pc:chgData name="DAVID REHBEIN" userId="9d9f94251fb5c2e9" providerId="LiveId" clId="{2FA7635E-EAEE-4833-AE7D-432837460926}" dt="2026-05-22T14:29:35.348" v="1181"/>
        <pc:sldMkLst>
          <pc:docMk/>
          <pc:sldMk cId="0" sldId="256"/>
        </pc:sldMkLst>
        <pc:spChg chg="mod">
          <ac:chgData name="DAVID REHBEIN" userId="9d9f94251fb5c2e9" providerId="LiveId" clId="{2FA7635E-EAEE-4833-AE7D-432837460926}" dt="2026-05-16T16:29:33.793" v="103" actId="255"/>
          <ac:spMkLst>
            <pc:docMk/>
            <pc:sldMk cId="0" sldId="256"/>
            <ac:spMk id="208" creationId="{00000000-0000-0000-0000-000000000000}"/>
          </ac:spMkLst>
        </pc:spChg>
      </pc:sldChg>
      <pc:sldChg chg="delSp modSp mod modTransition delAnim modAnim">
        <pc:chgData name="DAVID REHBEIN" userId="9d9f94251fb5c2e9" providerId="LiveId" clId="{2FA7635E-EAEE-4833-AE7D-432837460926}" dt="2026-05-22T16:17:39.780" v="2666" actId="20577"/>
        <pc:sldMkLst>
          <pc:docMk/>
          <pc:sldMk cId="0" sldId="257"/>
        </pc:sldMkLst>
        <pc:spChg chg="mod">
          <ac:chgData name="DAVID REHBEIN" userId="9d9f94251fb5c2e9" providerId="LiveId" clId="{2FA7635E-EAEE-4833-AE7D-432837460926}" dt="2026-05-20T16:22:20.235" v="127" actId="6549"/>
          <ac:spMkLst>
            <pc:docMk/>
            <pc:sldMk cId="0" sldId="257"/>
            <ac:spMk id="15" creationId="{606F9716-3B26-264A-B00D-4B9AE4FB86C2}"/>
          </ac:spMkLst>
        </pc:spChg>
        <pc:spChg chg="mod">
          <ac:chgData name="DAVID REHBEIN" userId="9d9f94251fb5c2e9" providerId="LiveId" clId="{2FA7635E-EAEE-4833-AE7D-432837460926}" dt="2026-05-22T14:34:35.051" v="1414" actId="20577"/>
          <ac:spMkLst>
            <pc:docMk/>
            <pc:sldMk cId="0" sldId="257"/>
            <ac:spMk id="17" creationId="{996604F0-CE4C-EC8A-6126-52FDFA544C9D}"/>
          </ac:spMkLst>
        </pc:spChg>
        <pc:spChg chg="mod">
          <ac:chgData name="DAVID REHBEIN" userId="9d9f94251fb5c2e9" providerId="LiveId" clId="{2FA7635E-EAEE-4833-AE7D-432837460926}" dt="2026-05-22T16:17:39.780" v="2666" actId="20577"/>
          <ac:spMkLst>
            <pc:docMk/>
            <pc:sldMk cId="0" sldId="257"/>
            <ac:spMk id="18" creationId="{601976C7-CC30-AC43-CF7F-D6A75D2CA634}"/>
          </ac:spMkLst>
        </pc:spChg>
      </pc:sldChg>
      <pc:sldChg chg="modTransition">
        <pc:chgData name="DAVID REHBEIN" userId="9d9f94251fb5c2e9" providerId="LiveId" clId="{2FA7635E-EAEE-4833-AE7D-432837460926}" dt="2026-05-22T14:29:35.348" v="1181"/>
        <pc:sldMkLst>
          <pc:docMk/>
          <pc:sldMk cId="3130465057" sldId="315"/>
        </pc:sldMkLst>
      </pc:sldChg>
      <pc:sldChg chg="del modTransition">
        <pc:chgData name="DAVID REHBEIN" userId="9d9f94251fb5c2e9" providerId="LiveId" clId="{2FA7635E-EAEE-4833-AE7D-432837460926}" dt="2026-05-22T16:16:14.672" v="2626" actId="47"/>
        <pc:sldMkLst>
          <pc:docMk/>
          <pc:sldMk cId="4122031190" sldId="316"/>
        </pc:sldMkLst>
      </pc:sldChg>
      <pc:sldChg chg="del modTransition">
        <pc:chgData name="DAVID REHBEIN" userId="9d9f94251fb5c2e9" providerId="LiveId" clId="{2FA7635E-EAEE-4833-AE7D-432837460926}" dt="2026-05-22T16:16:14.672" v="2626" actId="47"/>
        <pc:sldMkLst>
          <pc:docMk/>
          <pc:sldMk cId="662196548" sldId="317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960298669" sldId="319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623940802" sldId="320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571510645" sldId="321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065032448" sldId="322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870545311" sldId="323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38144906" sldId="324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954271520" sldId="325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958043825" sldId="326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527475282" sldId="327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980487478" sldId="328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933659553" sldId="329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173295937" sldId="330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4225109510" sldId="331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442174908" sldId="332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4029259148" sldId="333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228404899" sldId="334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937044419" sldId="335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512795740" sldId="336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975276547" sldId="337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419628841" sldId="338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610148040" sldId="339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501307547" sldId="340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983019640" sldId="342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472490501" sldId="343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004067991" sldId="344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196847057" sldId="345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660621714" sldId="346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06189529" sldId="347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010962652" sldId="348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609966428" sldId="349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244728174" sldId="350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2087263592" sldId="351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3316714645" sldId="352"/>
        </pc:sldMkLst>
      </pc:sldChg>
      <pc:sldChg chg="del modTransition">
        <pc:chgData name="DAVID REHBEIN" userId="9d9f94251fb5c2e9" providerId="LiveId" clId="{2FA7635E-EAEE-4833-AE7D-432837460926}" dt="2026-05-22T16:16:28.496" v="2627" actId="47"/>
        <pc:sldMkLst>
          <pc:docMk/>
          <pc:sldMk cId="1051750873" sldId="353"/>
        </pc:sldMkLst>
      </pc:sldChg>
      <pc:sldChg chg="modSp add mod modTransition setBg modAnim">
        <pc:chgData name="DAVID REHBEIN" userId="9d9f94251fb5c2e9" providerId="LiveId" clId="{2FA7635E-EAEE-4833-AE7D-432837460926}" dt="2026-05-22T15:00:40.762" v="2288" actId="255"/>
        <pc:sldMkLst>
          <pc:docMk/>
          <pc:sldMk cId="1670765958" sldId="354"/>
        </pc:sldMkLst>
        <pc:spChg chg="mod">
          <ac:chgData name="DAVID REHBEIN" userId="9d9f94251fb5c2e9" providerId="LiveId" clId="{2FA7635E-EAEE-4833-AE7D-432837460926}" dt="2026-05-22T14:33:50.455" v="1401" actId="6549"/>
          <ac:spMkLst>
            <pc:docMk/>
            <pc:sldMk cId="1670765958" sldId="354"/>
            <ac:spMk id="17" creationId="{77A0472B-8EB0-3A9E-E585-2A1C51D602F3}"/>
          </ac:spMkLst>
        </pc:spChg>
        <pc:spChg chg="mod">
          <ac:chgData name="DAVID REHBEIN" userId="9d9f94251fb5c2e9" providerId="LiveId" clId="{2FA7635E-EAEE-4833-AE7D-432837460926}" dt="2026-05-22T15:00:40.762" v="2288" actId="255"/>
          <ac:spMkLst>
            <pc:docMk/>
            <pc:sldMk cId="1670765958" sldId="354"/>
            <ac:spMk id="18" creationId="{D8E730C7-FD89-0623-BAA3-FE25531492A2}"/>
          </ac:spMkLst>
        </pc:spChg>
      </pc:sldChg>
      <pc:sldChg chg="modSp add mod modTransition modAnim">
        <pc:chgData name="DAVID REHBEIN" userId="9d9f94251fb5c2e9" providerId="LiveId" clId="{2FA7635E-EAEE-4833-AE7D-432837460926}" dt="2026-05-22T15:38:59.953" v="2289"/>
        <pc:sldMkLst>
          <pc:docMk/>
          <pc:sldMk cId="3161214131" sldId="355"/>
        </pc:sldMkLst>
        <pc:spChg chg="mod">
          <ac:chgData name="DAVID REHBEIN" userId="9d9f94251fb5c2e9" providerId="LiveId" clId="{2FA7635E-EAEE-4833-AE7D-432837460926}" dt="2026-05-22T14:41:54.514" v="1792" actId="1035"/>
          <ac:spMkLst>
            <pc:docMk/>
            <pc:sldMk cId="3161214131" sldId="355"/>
            <ac:spMk id="17" creationId="{59BE8111-D858-97F5-E719-550CFCB89823}"/>
          </ac:spMkLst>
        </pc:spChg>
        <pc:spChg chg="mod">
          <ac:chgData name="DAVID REHBEIN" userId="9d9f94251fb5c2e9" providerId="LiveId" clId="{2FA7635E-EAEE-4833-AE7D-432837460926}" dt="2026-05-22T14:58:11.628" v="2138" actId="12"/>
          <ac:spMkLst>
            <pc:docMk/>
            <pc:sldMk cId="3161214131" sldId="355"/>
            <ac:spMk id="18" creationId="{B8C2DEB5-049C-0751-4C12-E83F77FD013F}"/>
          </ac:spMkLst>
        </pc:spChg>
      </pc:sldChg>
      <pc:sldChg chg="add del modTransition">
        <pc:chgData name="DAVID REHBEIN" userId="9d9f94251fb5c2e9" providerId="LiveId" clId="{2FA7635E-EAEE-4833-AE7D-432837460926}" dt="2026-05-22T16:16:14.672" v="2626" actId="47"/>
        <pc:sldMkLst>
          <pc:docMk/>
          <pc:sldMk cId="49066626" sldId="356"/>
        </pc:sldMkLst>
      </pc:sldChg>
      <pc:sldChg chg="add del modTransition">
        <pc:chgData name="DAVID REHBEIN" userId="9d9f94251fb5c2e9" providerId="LiveId" clId="{2FA7635E-EAEE-4833-AE7D-432837460926}" dt="2026-05-22T16:16:14.672" v="2626" actId="47"/>
        <pc:sldMkLst>
          <pc:docMk/>
          <pc:sldMk cId="2681475310" sldId="357"/>
        </pc:sldMkLst>
      </pc:sldChg>
      <pc:sldChg chg="modSp add mod ord setBg">
        <pc:chgData name="DAVID REHBEIN" userId="9d9f94251fb5c2e9" providerId="LiveId" clId="{2FA7635E-EAEE-4833-AE7D-432837460926}" dt="2026-05-22T15:39:52.088" v="2296" actId="20577"/>
        <pc:sldMkLst>
          <pc:docMk/>
          <pc:sldMk cId="2074153353" sldId="358"/>
        </pc:sldMkLst>
        <pc:spChg chg="mod">
          <ac:chgData name="DAVID REHBEIN" userId="9d9f94251fb5c2e9" providerId="LiveId" clId="{2FA7635E-EAEE-4833-AE7D-432837460926}" dt="2026-05-22T14:46:27.809" v="2030" actId="14100"/>
          <ac:spMkLst>
            <pc:docMk/>
            <pc:sldMk cId="2074153353" sldId="358"/>
            <ac:spMk id="17" creationId="{E172A798-A70A-3619-4596-4284D882B20D}"/>
          </ac:spMkLst>
        </pc:spChg>
        <pc:spChg chg="mod">
          <ac:chgData name="DAVID REHBEIN" userId="9d9f94251fb5c2e9" providerId="LiveId" clId="{2FA7635E-EAEE-4833-AE7D-432837460926}" dt="2026-05-22T15:39:52.088" v="2296" actId="20577"/>
          <ac:spMkLst>
            <pc:docMk/>
            <pc:sldMk cId="2074153353" sldId="358"/>
            <ac:spMk id="18" creationId="{671B428C-6EEA-4A84-5EE7-CEABE64B1F1D}"/>
          </ac:spMkLst>
        </pc:spChg>
      </pc:sldChg>
      <pc:sldChg chg="modSp add mod">
        <pc:chgData name="DAVID REHBEIN" userId="9d9f94251fb5c2e9" providerId="LiveId" clId="{2FA7635E-EAEE-4833-AE7D-432837460926}" dt="2026-05-22T15:43:45.657" v="2625" actId="255"/>
        <pc:sldMkLst>
          <pc:docMk/>
          <pc:sldMk cId="2697890585" sldId="359"/>
        </pc:sldMkLst>
        <pc:spChg chg="mod">
          <ac:chgData name="DAVID REHBEIN" userId="9d9f94251fb5c2e9" providerId="LiveId" clId="{2FA7635E-EAEE-4833-AE7D-432837460926}" dt="2026-05-22T15:43:45.657" v="2625" actId="255"/>
          <ac:spMkLst>
            <pc:docMk/>
            <pc:sldMk cId="2697890585" sldId="359"/>
            <ac:spMk id="18" creationId="{71BAD4C2-E1E0-8425-3C95-5EFF94BEEFC8}"/>
          </ac:spMkLst>
        </pc:spChg>
      </pc:sldChg>
      <pc:sldChg chg="modSp add mod">
        <pc:chgData name="DAVID REHBEIN" userId="9d9f94251fb5c2e9" providerId="LiveId" clId="{2FA7635E-EAEE-4833-AE7D-432837460926}" dt="2026-05-22T16:18:58.569" v="2772" actId="6549"/>
        <pc:sldMkLst>
          <pc:docMk/>
          <pc:sldMk cId="2119239581" sldId="360"/>
        </pc:sldMkLst>
        <pc:spChg chg="mod">
          <ac:chgData name="DAVID REHBEIN" userId="9d9f94251fb5c2e9" providerId="LiveId" clId="{2FA7635E-EAEE-4833-AE7D-432837460926}" dt="2026-05-22T16:18:58.569" v="2772" actId="6549"/>
          <ac:spMkLst>
            <pc:docMk/>
            <pc:sldMk cId="2119239581" sldId="360"/>
            <ac:spMk id="18" creationId="{F7C785FF-E270-AA0B-DC8D-3E5673AC0C3F}"/>
          </ac:spMkLst>
        </pc:spChg>
      </pc:sldChg>
      <pc:sldChg chg="modSp add mod ord">
        <pc:chgData name="DAVID REHBEIN" userId="9d9f94251fb5c2e9" providerId="LiveId" clId="{2FA7635E-EAEE-4833-AE7D-432837460926}" dt="2026-05-22T17:55:27.653" v="4631" actId="6549"/>
        <pc:sldMkLst>
          <pc:docMk/>
          <pc:sldMk cId="2920116025" sldId="361"/>
        </pc:sldMkLst>
        <pc:spChg chg="mod">
          <ac:chgData name="DAVID REHBEIN" userId="9d9f94251fb5c2e9" providerId="LiveId" clId="{2FA7635E-EAEE-4833-AE7D-432837460926}" dt="2026-05-22T17:55:27.653" v="4631" actId="6549"/>
          <ac:spMkLst>
            <pc:docMk/>
            <pc:sldMk cId="2920116025" sldId="361"/>
            <ac:spMk id="18" creationId="{23CC7844-3A96-9155-944C-809E6F22DD88}"/>
          </ac:spMkLst>
        </pc:spChg>
      </pc:sldChg>
      <pc:sldChg chg="modSp add mod">
        <pc:chgData name="DAVID REHBEIN" userId="9d9f94251fb5c2e9" providerId="LiveId" clId="{2FA7635E-EAEE-4833-AE7D-432837460926}" dt="2026-05-22T16:27:18.359" v="3500" actId="255"/>
        <pc:sldMkLst>
          <pc:docMk/>
          <pc:sldMk cId="1374070286" sldId="362"/>
        </pc:sldMkLst>
        <pc:spChg chg="mod">
          <ac:chgData name="DAVID REHBEIN" userId="9d9f94251fb5c2e9" providerId="LiveId" clId="{2FA7635E-EAEE-4833-AE7D-432837460926}" dt="2026-05-22T16:27:18.359" v="3500" actId="255"/>
          <ac:spMkLst>
            <pc:docMk/>
            <pc:sldMk cId="1374070286" sldId="362"/>
            <ac:spMk id="18" creationId="{A714E9BE-A785-D508-06AA-1C20DD28DD98}"/>
          </ac:spMkLst>
        </pc:spChg>
      </pc:sldChg>
      <pc:sldChg chg="modSp add mod">
        <pc:chgData name="DAVID REHBEIN" userId="9d9f94251fb5c2e9" providerId="LiveId" clId="{2FA7635E-EAEE-4833-AE7D-432837460926}" dt="2026-05-22T16:44:59.767" v="4610" actId="207"/>
        <pc:sldMkLst>
          <pc:docMk/>
          <pc:sldMk cId="3500981939" sldId="363"/>
        </pc:sldMkLst>
        <pc:spChg chg="mod">
          <ac:chgData name="DAVID REHBEIN" userId="9d9f94251fb5c2e9" providerId="LiveId" clId="{2FA7635E-EAEE-4833-AE7D-432837460926}" dt="2026-05-22T16:44:59.767" v="4610" actId="207"/>
          <ac:spMkLst>
            <pc:docMk/>
            <pc:sldMk cId="3500981939" sldId="363"/>
            <ac:spMk id="18" creationId="{D15FBE62-440E-38BA-907B-CE7C871FC134}"/>
          </ac:spMkLst>
        </pc:spChg>
      </pc:sldChg>
      <pc:sldChg chg="modSp add mod">
        <pc:chgData name="DAVID REHBEIN" userId="9d9f94251fb5c2e9" providerId="LiveId" clId="{2FA7635E-EAEE-4833-AE7D-432837460926}" dt="2026-05-22T17:59:31.306" v="4633" actId="6549"/>
        <pc:sldMkLst>
          <pc:docMk/>
          <pc:sldMk cId="3724552259" sldId="364"/>
        </pc:sldMkLst>
        <pc:spChg chg="mod">
          <ac:chgData name="DAVID REHBEIN" userId="9d9f94251fb5c2e9" providerId="LiveId" clId="{2FA7635E-EAEE-4833-AE7D-432837460926}" dt="2026-05-22T17:59:31.306" v="4633" actId="6549"/>
          <ac:spMkLst>
            <pc:docMk/>
            <pc:sldMk cId="3724552259" sldId="364"/>
            <ac:spMk id="18" creationId="{A5519A1F-FDC0-859F-05CD-9D0327EFC6B6}"/>
          </ac:spMkLst>
        </pc:spChg>
      </pc:sldChg>
      <pc:sldChg chg="modSp add mod">
        <pc:chgData name="DAVID REHBEIN" userId="9d9f94251fb5c2e9" providerId="LiveId" clId="{2FA7635E-EAEE-4833-AE7D-432837460926}" dt="2026-05-22T16:40:23.951" v="4489" actId="20577"/>
        <pc:sldMkLst>
          <pc:docMk/>
          <pc:sldMk cId="4030252605" sldId="365"/>
        </pc:sldMkLst>
        <pc:spChg chg="mod">
          <ac:chgData name="DAVID REHBEIN" userId="9d9f94251fb5c2e9" providerId="LiveId" clId="{2FA7635E-EAEE-4833-AE7D-432837460926}" dt="2026-05-22T16:40:23.951" v="4489" actId="20577"/>
          <ac:spMkLst>
            <pc:docMk/>
            <pc:sldMk cId="4030252605" sldId="365"/>
            <ac:spMk id="18" creationId="{1D381C4B-2179-236F-453E-6926D4987C17}"/>
          </ac:spMkLst>
        </pc:spChg>
      </pc:sldChg>
      <pc:sldMasterChg chg="modTransition modSldLayout">
        <pc:chgData name="DAVID REHBEIN" userId="9d9f94251fb5c2e9" providerId="LiveId" clId="{2FA7635E-EAEE-4833-AE7D-432837460926}" dt="2026-05-22T14:29:35.348" v="1181"/>
        <pc:sldMasterMkLst>
          <pc:docMk/>
          <pc:sldMasterMk cId="0" sldId="2147483699"/>
        </pc:sldMasterMkLst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48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49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88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89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0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1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2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4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5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6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7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F739FF55-D84E-82FB-BFB6-AD71BBC3A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777414DA-4793-560C-451B-F6A6ED7ACB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4865AADD-DD73-EBC7-F6F3-2578DE5D9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795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14EB2E4F-A240-D917-CC51-8203C54A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93342820-8084-6499-0779-5ACA3647C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26EA8287-4D7F-1E55-5DB4-EEC342E774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505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05F8E718-ADD5-491D-C3EA-2A35AF57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9C80F123-62D6-B13F-FBED-6AB787774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0CA185F8-7854-BFCE-8283-35CB00BB1C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95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33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04280A33-8A52-547D-0C05-46D04AC0D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FF9D79B6-B4D5-44BF-9219-E45ED19993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CFBDC16E-3D17-4203-26A8-78EDE5CF2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7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A10CB881-4847-D204-717C-921B472A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D9BB781F-2B38-1E73-58BA-9B16E438E3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717F4E9A-D537-BBA0-26EC-BE3664378D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50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1C688AFF-36DB-225C-6B96-6AB7F7E7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79B199B9-477B-6E33-1B68-933485280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346661A4-AF6C-302B-13C2-BF41362874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24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C25D67C5-C68F-CE6A-6EF6-962F43BE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2E7EF2E5-25AD-19B3-AD63-2631B9A1E7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2D5BCA1B-E5D5-3CDA-62C0-D89FB2C3CE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89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B6F3FD3D-B0F9-CD07-C08F-6F25A6C9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609B3C4A-7EFF-D89F-D5F7-CE66F7CCBD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43D27A66-F406-CFC1-6FDF-AC52A91DAE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74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A6954298-08E8-8DFE-D33F-9465506D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389A3729-6EE9-D1AB-4E8E-5DB1AFB69D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C3ABF578-C832-D2EF-82FE-8F7F9000A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39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9050BCE0-9C3D-8089-3302-7F110F119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A3B81C73-E8F1-C37C-4556-D45E594FC8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11976E33-D8D1-C6AC-71E3-574EA9946C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86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5624368" y="1093788"/>
            <a:ext cx="3519632" cy="351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pic" idx="3"/>
          </p:nvPr>
        </p:nvSpPr>
        <p:spPr>
          <a:xfrm>
            <a:off x="9448833" y="2773345"/>
            <a:ext cx="1840075" cy="184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0" y="2567031"/>
            <a:ext cx="12192000" cy="2491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Department Chairman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i="0" u="none" strike="noStrike" cap="none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What is Expected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How Do I Meet Those Expectations</a:t>
            </a:r>
            <a:endParaRPr lang="en-ID" sz="4800" b="1" i="0" u="none" strike="noStrike" cap="none" dirty="0">
              <a:solidFill>
                <a:srgbClr val="D72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3E3AF4-7835-4246-8A1E-9CA49C19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69" y="671869"/>
            <a:ext cx="4552063" cy="141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62285750-5912-0D4F-49AA-1375F85B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0495EBBD-1387-74C5-BDF7-C4D781B464F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16811C6C-F89D-1B4F-69FD-834ACA886399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1DBFAC5-277D-D6A4-493F-A38AF2148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83427E-664B-8BD5-9220-0DEC22A4A29D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8ED92-24DD-BD30-4265-45378B0FCC3D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FBE62-440E-38BA-907B-CE7C871FC134}"/>
              </a:ext>
            </a:extLst>
          </p:cNvPr>
          <p:cNvSpPr txBox="1"/>
          <p:nvPr/>
        </p:nvSpPr>
        <p:spPr>
          <a:xfrm>
            <a:off x="1828800" y="1426464"/>
            <a:ext cx="8229600" cy="36625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Follow-Up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Spring District Conference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Ensure District Chairs have Info for Report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Prior to June DEC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Finalize Committee Program as Required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Prepare Budget for Submission to Finance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/>
              <a:t>Coordinate Format with Adjutant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/>
              <a:t>Circulate Proposed Budget to Committee for Comment</a:t>
            </a:r>
          </a:p>
        </p:txBody>
      </p:sp>
    </p:spTree>
    <p:extLst>
      <p:ext uri="{BB962C8B-B14F-4D97-AF65-F5344CB8AC3E}">
        <p14:creationId xmlns:p14="http://schemas.microsoft.com/office/powerpoint/2010/main" val="350098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853A6181-F99B-287E-43A8-E8ECCF752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888AAEAC-4598-D899-71C5-41F3EA1BDED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4C1CBF13-021B-9587-663B-353AEF586D86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5B48A01-6ECC-C2A0-FE7C-66BB01146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5D7165-DC93-9FB4-6FD5-7F0BE21F05F1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203D3-3051-EDEA-1F7D-30AD12BC916B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19A1F-FDC0-859F-05CD-9D0327EFC6B6}"/>
              </a:ext>
            </a:extLst>
          </p:cNvPr>
          <p:cNvSpPr txBox="1"/>
          <p:nvPr/>
        </p:nvSpPr>
        <p:spPr>
          <a:xfrm>
            <a:off x="1828800" y="1426464"/>
            <a:ext cx="8229600" cy="33547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Report and Recognize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Budget – Finance &amp; DEC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Defend Proposed Budget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Written and Oral Reports to DEC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Department Convention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Report Year’s Activities to Delegates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Present </a:t>
            </a:r>
            <a:r>
              <a:rPr lang="en-US" sz="2800"/>
              <a:t>Awards as </a:t>
            </a:r>
            <a:r>
              <a:rPr lang="en-US" sz="2800" dirty="0"/>
              <a:t>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55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ED239FDA-9ACC-2110-E1FE-BDA0640A1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6D806B4C-0F8C-8B32-400A-6C90E9B9AD9A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7072CCC5-A28C-7AFD-09B7-2E20F1D1E627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BAE54F9-EF7C-DD02-8FDA-DAA5AF5A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D88875-1720-03BA-197F-D88D3C6E314E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5228D-50BC-902D-6E40-A4E99C3356BF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81C4B-2179-236F-453E-6926D4987C17}"/>
              </a:ext>
            </a:extLst>
          </p:cNvPr>
          <p:cNvSpPr txBox="1"/>
          <p:nvPr/>
        </p:nvSpPr>
        <p:spPr>
          <a:xfrm>
            <a:off x="1828800" y="1426464"/>
            <a:ext cx="82296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Review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Prior to Department Convention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Evaluate Committee Members Performance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Highlight Successes In Program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Identify Possible Improvements in Program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Submit Review to Department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Following Convention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Be Available to Successor for Discussion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25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0" y="2840093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en-ID" sz="4800" b="1" i="0" u="none" strike="noStrike" cap="none" dirty="0">
              <a:solidFill>
                <a:srgbClr val="D720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0" y="3637548"/>
            <a:ext cx="12192000" cy="709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3200" i="0" u="none" strike="noStrike" cap="none" dirty="0">
                <a:solidFill>
                  <a:srgbClr val="3F3F3F"/>
                </a:solidFill>
                <a:latin typeface="Montserrat" pitchFamily="2" charset="77"/>
                <a:ea typeface="Lato"/>
                <a:cs typeface="Lato"/>
                <a:sym typeface="Lato"/>
              </a:rPr>
              <a:t>QUESTIONS?</a:t>
            </a: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3E3AF4-7835-4246-8A1E-9CA49C19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69" y="1393323"/>
            <a:ext cx="4552063" cy="14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090919C-49B0-B843-BDC2-8AEA13045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F9716-3B26-264A-B00D-4B9AE4FB86C2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6604F0-CE4C-EC8A-6126-52FDFA544C9D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 – Part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976C7-CC30-AC43-CF7F-D6A75D2CA634}"/>
              </a:ext>
            </a:extLst>
          </p:cNvPr>
          <p:cNvSpPr txBox="1"/>
          <p:nvPr/>
        </p:nvSpPr>
        <p:spPr>
          <a:xfrm>
            <a:off x="1828800" y="1950720"/>
            <a:ext cx="7772400" cy="29557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Preparation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Organization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Activation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Operation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FE07B008-6062-0BD3-2876-0CBE74AF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DA952578-EACF-554C-607A-2722D98262E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45FFDE70-6DE7-E3EC-6112-7C473D2627BA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8982A35-8CDE-4481-1581-DC21723B5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FC125-22C2-0A29-B2BC-265C376096E5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A0472B-8EB0-3A9E-E585-2A1C51D602F3}"/>
              </a:ext>
            </a:extLst>
          </p:cNvPr>
          <p:cNvSpPr txBox="1"/>
          <p:nvPr/>
        </p:nvSpPr>
        <p:spPr>
          <a:xfrm>
            <a:off x="1828800" y="881924"/>
            <a:ext cx="77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E730C7-FD89-0623-BAA3-FE25531492A2}"/>
              </a:ext>
            </a:extLst>
          </p:cNvPr>
          <p:cNvSpPr txBox="1"/>
          <p:nvPr/>
        </p:nvSpPr>
        <p:spPr>
          <a:xfrm>
            <a:off x="1828800" y="1645920"/>
            <a:ext cx="7772400" cy="36944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Reporting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Training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Follow Up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Reporting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67076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8AB46786-DA1D-EAA0-3690-8CB55BCE8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C1824BDE-6A3D-D7A2-3D38-BFA3217357C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F01890FC-FFBF-076B-262F-BC70BE82B6DD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466B341-5BC4-5E8B-BD83-4D11E3456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B07934-F00C-7BEA-B021-EA8DDBD43D18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2A798-A70A-3619-4596-4284D882B20D}"/>
              </a:ext>
            </a:extLst>
          </p:cNvPr>
          <p:cNvSpPr txBox="1"/>
          <p:nvPr/>
        </p:nvSpPr>
        <p:spPr>
          <a:xfrm>
            <a:off x="1828800" y="8819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1B428C-6EEA-4A84-5EE7-CEABE64B1F1D}"/>
              </a:ext>
            </a:extLst>
          </p:cNvPr>
          <p:cNvSpPr txBox="1"/>
          <p:nvPr/>
        </p:nvSpPr>
        <p:spPr>
          <a:xfrm>
            <a:off x="1828800" y="1869440"/>
            <a:ext cx="822960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Preparation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Soon as Possible After Ratification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Advance Reading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Constitution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Bylaws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Operating Structure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Review Prior Year with Previous Chair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415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DEDDDED8-50C8-26DB-4668-5281E49BF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D5398637-0804-3D4A-87A6-7EA58215E032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F703B215-6BB9-DAC4-F892-B2BA46B5A0A1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297AE69-FEC9-B7F4-FD68-9823811F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45477B-C4B8-2D3B-A6A6-68DEB8008303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E8111-D858-97F5-E719-550CFCB89823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2DEB5-049C-0751-4C12-E83F77FD013F}"/>
              </a:ext>
            </a:extLst>
          </p:cNvPr>
          <p:cNvSpPr txBox="1"/>
          <p:nvPr/>
        </p:nvSpPr>
        <p:spPr>
          <a:xfrm>
            <a:off x="1828800" y="1426464"/>
            <a:ext cx="82296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Organization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Within 30 days After Ratification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Meeting with Committee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000" dirty="0"/>
              <a:t>Get Acquainted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000" dirty="0"/>
              <a:t>Determine Skills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000" dirty="0"/>
              <a:t>Set Responsibilities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000" dirty="0"/>
              <a:t>Review budget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000" dirty="0"/>
              <a:t>Review Meeting Authorizations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Determine Event Deadlines</a:t>
            </a:r>
          </a:p>
        </p:txBody>
      </p:sp>
    </p:spTree>
    <p:extLst>
      <p:ext uri="{BB962C8B-B14F-4D97-AF65-F5344CB8AC3E}">
        <p14:creationId xmlns:p14="http://schemas.microsoft.com/office/powerpoint/2010/main" val="316121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F9C4C848-BBB8-4ED9-3293-CD2B9742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AE4359A8-5C64-8FE9-FD3A-BF4772E17615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6B0E510E-2A76-0B9E-5F90-E6F17EE5F9BC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769B232-A2D0-011C-2203-C608EEB6B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45AF4C-6A35-B0AD-8B50-2E12350189A7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B0C9AF-A0FF-17C3-71EE-D296113349AF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AD4C2-E1E0-8425-3C95-5EFF94BEEFC8}"/>
              </a:ext>
            </a:extLst>
          </p:cNvPr>
          <p:cNvSpPr txBox="1"/>
          <p:nvPr/>
        </p:nvSpPr>
        <p:spPr>
          <a:xfrm>
            <a:off x="1828800" y="1426464"/>
            <a:ext cx="82296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Activation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Prior to Fall Conferences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Finalize Plan and Event Calendar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Joint Meeting with District Chairs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Publish Plan and Event Calendar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/>
              <a:t>Department Newsletter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/>
              <a:t>Adjutant’s Report at Conferences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/>
              <a:t>District and Post Newsletters</a:t>
            </a:r>
          </a:p>
        </p:txBody>
      </p:sp>
    </p:spTree>
    <p:extLst>
      <p:ext uri="{BB962C8B-B14F-4D97-AF65-F5344CB8AC3E}">
        <p14:creationId xmlns:p14="http://schemas.microsoft.com/office/powerpoint/2010/main" val="269789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C38D2F21-8656-5532-C278-D50762068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145EAA1E-ABC9-6AFA-F5EC-18521AF91E3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8D7498B8-936C-2EDC-C14C-77AB1965818B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CE16478-1B37-5660-CEB9-D758DB3F3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BB4E59-F31C-A185-EC8B-733193DD6D6E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CE375-6DB5-0F80-DEE1-45AFE715D1E6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785FF-E270-AA0B-DC8D-3E5673AC0C3F}"/>
              </a:ext>
            </a:extLst>
          </p:cNvPr>
          <p:cNvSpPr txBox="1"/>
          <p:nvPr/>
        </p:nvSpPr>
        <p:spPr>
          <a:xfrm>
            <a:off x="1828800" y="1426464"/>
            <a:ext cx="8229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Operation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As Set On Calendar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Ensure Involvement of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211923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53BBF859-9951-A210-1114-9D3A0D62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24EB78E6-EE72-1844-FBB3-99B9EB8CAB6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45454D5F-1563-56E8-A2A4-ACEA88AF5B4A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BF4BD1F-E430-7CDE-0E19-797EC5E3E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B28164-E43E-1B6E-C2A9-0A30B0AF5226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F3DDD5-09AB-E44E-E02C-F0E190F88FF2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C7844-3A96-9155-944C-809E6F22DD88}"/>
              </a:ext>
            </a:extLst>
          </p:cNvPr>
          <p:cNvSpPr txBox="1"/>
          <p:nvPr/>
        </p:nvSpPr>
        <p:spPr>
          <a:xfrm>
            <a:off x="1828800" y="1426464"/>
            <a:ext cx="822960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Reporting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Fall DEC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Written Report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Oral Report as Required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Midwinter Commission and DEC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/>
              <a:t>Written Report - Both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dirty="0"/>
              <a:t>Oral Report to Commission and to DEC as required</a:t>
            </a:r>
          </a:p>
        </p:txBody>
      </p:sp>
    </p:spTree>
    <p:extLst>
      <p:ext uri="{BB962C8B-B14F-4D97-AF65-F5344CB8AC3E}">
        <p14:creationId xmlns:p14="http://schemas.microsoft.com/office/powerpoint/2010/main" val="29201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1B1249D5-CFB5-2A9B-E098-0A8AB262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60D20D3A-70C8-AD4D-B09D-927E6FEBCD5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DB266A35-416A-4F39-7694-3988077CA5B4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158F195-A677-70CE-2191-B431BE401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11132F-3F8D-414C-7285-C310B09694C3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F465D-438C-0F10-F7CD-B197744B0176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Chairman’s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4E9BE-A785-D508-06AA-1C20DD28DD98}"/>
              </a:ext>
            </a:extLst>
          </p:cNvPr>
          <p:cNvSpPr txBox="1"/>
          <p:nvPr/>
        </p:nvSpPr>
        <p:spPr>
          <a:xfrm>
            <a:off x="1828800" y="1426464"/>
            <a:ext cx="8229600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Education and Training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B3C6E"/>
                </a:solidFill>
              </a:rPr>
              <a:t>Midwinter Conference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Information Table at Programs Fair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Presentation as Requested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/>
              <a:t>Coordinate with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37407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AED5E4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mark PPT Template" id="{FF02CABF-0B71-4690-8F05-F17FAB60DF93}" vid="{1C5C509A-06BA-4B60-BCF3-8C997B1E800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Brandmark PPT Template</Template>
  <TotalTime>9388</TotalTime>
  <Words>389</Words>
  <Application>Microsoft Office PowerPoint</Application>
  <PresentationFormat>Widescreen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Montserrat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Emery, Michele A.</dc:creator>
  <cp:lastModifiedBy>DAVID REHBEIN</cp:lastModifiedBy>
  <cp:revision>30</cp:revision>
  <cp:lastPrinted>2023-05-30T12:26:42Z</cp:lastPrinted>
  <dcterms:created xsi:type="dcterms:W3CDTF">2022-01-13T16:06:45Z</dcterms:created>
  <dcterms:modified xsi:type="dcterms:W3CDTF">2026-05-22T17:59:41Z</dcterms:modified>
</cp:coreProperties>
</file>