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2" r:id="rId4"/>
    <p:sldMasterId id="214748369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6858000" cx="9144000"/>
  <p:notesSz cx="6858000" cy="9144000"/>
  <p:embeddedFontLst>
    <p:embeddedFont>
      <p:font typeface="Actor"/>
      <p:regular r:id="rId23"/>
    </p:embeddedFont>
    <p:embeddedFont>
      <p:font typeface="Oswald"/>
      <p:regular r:id="rId24"/>
      <p:bold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0AA8A68-3D3B-435D-90DD-7FB4D501097A}">
  <a:tblStyle styleId="{C0AA8A68-3D3B-435D-90DD-7FB4D501097A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Oswald-regular.fntdata"/><Relationship Id="rId23" Type="http://schemas.openxmlformats.org/officeDocument/2006/relationships/font" Target="fonts/Actor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5" Type="http://schemas.openxmlformats.org/officeDocument/2006/relationships/font" Target="fonts/Oswald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41" name="Google Shape;441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e4d6a81f67_0_10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g3e4d6a81f67_0_10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30cd5ede95_0_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330cd5ede95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306746b70f_0_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3306746b70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67680ba9df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g267680ba9df_0_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30cd5ede95_0_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330cd5ede95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330cd5ede95_0_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330cd5ede95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87" name="Google Shape;587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49" name="Google Shape;449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e4d6a81f67_0_55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e4d6a81f67_0_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3c66376d6a1_2_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3c66376d6a1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3c66376d6a1_2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3c66376d6a1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67680ba9df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g267680ba9df_0_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e4d6a81f67_0_10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g3e4d6a81f67_0_10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330cd5ede95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g330cd5ede95_0_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e4d6a81f67_0_10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g3e4d6a81f67_0_10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/>
          <p:nvPr>
            <p:ph idx="2" type="pic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/>
        </p:txBody>
      </p:sp>
      <p:sp>
        <p:nvSpPr>
          <p:cNvPr id="60" name="Google Shape;60;p11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11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1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1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1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/>
        </p:txBody>
      </p:sp>
      <p:sp>
        <p:nvSpPr>
          <p:cNvPr id="67" name="Google Shape;67;p12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2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1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1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1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3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/>
        </p:txBody>
      </p:sp>
      <p:sp>
        <p:nvSpPr>
          <p:cNvPr id="74" name="Google Shape;74;p13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1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Google Shape;76;p1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1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3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/>
        </p:txBody>
      </p:sp>
      <p:sp>
        <p:nvSpPr>
          <p:cNvPr id="80" name="Google Shape;80;p14"/>
          <p:cNvSpPr txBox="1"/>
          <p:nvPr>
            <p:ph idx="1" type="body"/>
          </p:nvPr>
        </p:nvSpPr>
        <p:spPr>
          <a:xfrm rot="5400000">
            <a:off x="623094" y="370682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" name="Google Shape;81;p1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2" name="Google Shape;82;p1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p1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>
            <p:ph idx="1" type="subTitle"/>
          </p:nvPr>
        </p:nvSpPr>
        <p:spPr>
          <a:xfrm>
            <a:off x="2752200" y="4897842"/>
            <a:ext cx="36396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0" name="Google Shape;90;p16"/>
          <p:cNvSpPr txBox="1"/>
          <p:nvPr>
            <p:ph idx="2" type="subTitle"/>
          </p:nvPr>
        </p:nvSpPr>
        <p:spPr>
          <a:xfrm>
            <a:off x="7041750" y="773200"/>
            <a:ext cx="1273200" cy="44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18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91" name="Google Shape;91;p16"/>
          <p:cNvSpPr txBox="1"/>
          <p:nvPr>
            <p:ph type="ctrTitle"/>
          </p:nvPr>
        </p:nvSpPr>
        <p:spPr>
          <a:xfrm>
            <a:off x="1931400" y="1613599"/>
            <a:ext cx="5281200" cy="29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>
            <p:ph type="title"/>
          </p:nvPr>
        </p:nvSpPr>
        <p:spPr>
          <a:xfrm>
            <a:off x="3360300" y="2987240"/>
            <a:ext cx="4520400" cy="217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5" name="Google Shape;95;p17"/>
          <p:cNvSpPr txBox="1"/>
          <p:nvPr>
            <p:ph hasCustomPrompt="1" idx="2" type="title"/>
          </p:nvPr>
        </p:nvSpPr>
        <p:spPr>
          <a:xfrm>
            <a:off x="4718400" y="1326169"/>
            <a:ext cx="1804200" cy="107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96" name="Google Shape;96;p17"/>
          <p:cNvSpPr txBox="1"/>
          <p:nvPr>
            <p:ph idx="1" type="subTitle"/>
          </p:nvPr>
        </p:nvSpPr>
        <p:spPr>
          <a:xfrm>
            <a:off x="3567600" y="5350052"/>
            <a:ext cx="4105800" cy="5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97" name="Google Shape;97;p17"/>
          <p:cNvGrpSpPr/>
          <p:nvPr/>
        </p:nvGrpSpPr>
        <p:grpSpPr>
          <a:xfrm>
            <a:off x="7635196" y="766"/>
            <a:ext cx="1566080" cy="2962746"/>
            <a:chOff x="7395356" y="571"/>
            <a:chExt cx="1805904" cy="2562264"/>
          </a:xfrm>
        </p:grpSpPr>
        <p:sp>
          <p:nvSpPr>
            <p:cNvPr id="98" name="Google Shape;98;p17"/>
            <p:cNvSpPr/>
            <p:nvPr/>
          </p:nvSpPr>
          <p:spPr>
            <a:xfrm flipH="1" rot="10800000">
              <a:off x="7395356" y="579"/>
              <a:ext cx="1746749" cy="2562255"/>
            </a:xfrm>
            <a:custGeom>
              <a:rect b="b" l="l" r="r" t="t"/>
              <a:pathLst>
                <a:path extrusionOk="0" h="11955" w="8150">
                  <a:moveTo>
                    <a:pt x="8150" y="0"/>
                  </a:moveTo>
                  <a:lnTo>
                    <a:pt x="8150" y="11954"/>
                  </a:lnTo>
                  <a:lnTo>
                    <a:pt x="0" y="11954"/>
                  </a:lnTo>
                  <a:cubicBezTo>
                    <a:pt x="616" y="10447"/>
                    <a:pt x="1433" y="9004"/>
                    <a:pt x="2812" y="8139"/>
                  </a:cubicBezTo>
                  <a:cubicBezTo>
                    <a:pt x="4059" y="7365"/>
                    <a:pt x="5173" y="7386"/>
                    <a:pt x="6197" y="6145"/>
                  </a:cubicBezTo>
                  <a:cubicBezTo>
                    <a:pt x="7439" y="4632"/>
                    <a:pt x="6781" y="2637"/>
                    <a:pt x="7481" y="950"/>
                  </a:cubicBezTo>
                  <a:cubicBezTo>
                    <a:pt x="7635" y="579"/>
                    <a:pt x="7868" y="266"/>
                    <a:pt x="8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7"/>
            <p:cNvSpPr/>
            <p:nvPr/>
          </p:nvSpPr>
          <p:spPr>
            <a:xfrm flipH="1" rot="10800000">
              <a:off x="7635187" y="576"/>
              <a:ext cx="1566073" cy="2108529"/>
            </a:xfrm>
            <a:custGeom>
              <a:rect b="b" l="l" r="r" t="t"/>
              <a:pathLst>
                <a:path extrusionOk="0" h="9838" w="7307">
                  <a:moveTo>
                    <a:pt x="7031" y="8575"/>
                  </a:moveTo>
                  <a:lnTo>
                    <a:pt x="7015" y="9333"/>
                  </a:lnTo>
                  <a:cubicBezTo>
                    <a:pt x="6622" y="9678"/>
                    <a:pt x="6054" y="9498"/>
                    <a:pt x="5885" y="9837"/>
                  </a:cubicBezTo>
                  <a:lnTo>
                    <a:pt x="4638" y="9837"/>
                  </a:lnTo>
                  <a:cubicBezTo>
                    <a:pt x="5168" y="8935"/>
                    <a:pt x="6346" y="9163"/>
                    <a:pt x="7031" y="8575"/>
                  </a:cubicBezTo>
                  <a:close/>
                  <a:moveTo>
                    <a:pt x="7031" y="6219"/>
                  </a:moveTo>
                  <a:lnTo>
                    <a:pt x="7031" y="7296"/>
                  </a:lnTo>
                  <a:cubicBezTo>
                    <a:pt x="6479" y="7789"/>
                    <a:pt x="5874" y="8092"/>
                    <a:pt x="5296" y="8320"/>
                  </a:cubicBezTo>
                  <a:cubicBezTo>
                    <a:pt x="4293" y="8702"/>
                    <a:pt x="3518" y="8866"/>
                    <a:pt x="3041" y="9837"/>
                  </a:cubicBezTo>
                  <a:lnTo>
                    <a:pt x="2128" y="9837"/>
                  </a:lnTo>
                  <a:cubicBezTo>
                    <a:pt x="2627" y="8479"/>
                    <a:pt x="3746" y="8177"/>
                    <a:pt x="5025" y="7683"/>
                  </a:cubicBezTo>
                  <a:cubicBezTo>
                    <a:pt x="5906" y="7312"/>
                    <a:pt x="6564" y="7062"/>
                    <a:pt x="7031" y="6219"/>
                  </a:cubicBezTo>
                  <a:close/>
                  <a:moveTo>
                    <a:pt x="7031" y="0"/>
                  </a:moveTo>
                  <a:lnTo>
                    <a:pt x="7307" y="2346"/>
                  </a:lnTo>
                  <a:lnTo>
                    <a:pt x="7031" y="3916"/>
                  </a:lnTo>
                  <a:cubicBezTo>
                    <a:pt x="6840" y="4479"/>
                    <a:pt x="6521" y="5057"/>
                    <a:pt x="5964" y="5646"/>
                  </a:cubicBezTo>
                  <a:lnTo>
                    <a:pt x="5964" y="5651"/>
                  </a:lnTo>
                  <a:lnTo>
                    <a:pt x="5959" y="5651"/>
                  </a:lnTo>
                  <a:cubicBezTo>
                    <a:pt x="5338" y="6272"/>
                    <a:pt x="4633" y="6617"/>
                    <a:pt x="3975" y="6855"/>
                  </a:cubicBezTo>
                  <a:cubicBezTo>
                    <a:pt x="3317" y="7100"/>
                    <a:pt x="2696" y="7301"/>
                    <a:pt x="2027" y="7879"/>
                  </a:cubicBezTo>
                  <a:cubicBezTo>
                    <a:pt x="1327" y="8490"/>
                    <a:pt x="1062" y="8967"/>
                    <a:pt x="855" y="9837"/>
                  </a:cubicBezTo>
                  <a:lnTo>
                    <a:pt x="1" y="9837"/>
                  </a:lnTo>
                  <a:cubicBezTo>
                    <a:pt x="255" y="8861"/>
                    <a:pt x="685" y="8108"/>
                    <a:pt x="1539" y="7360"/>
                  </a:cubicBezTo>
                  <a:lnTo>
                    <a:pt x="1539" y="7360"/>
                  </a:lnTo>
                  <a:lnTo>
                    <a:pt x="1539" y="7360"/>
                  </a:lnTo>
                  <a:cubicBezTo>
                    <a:pt x="2314" y="6686"/>
                    <a:pt x="3094" y="6325"/>
                    <a:pt x="3752" y="6081"/>
                  </a:cubicBezTo>
                  <a:cubicBezTo>
                    <a:pt x="5529" y="5380"/>
                    <a:pt x="6410" y="4224"/>
                    <a:pt x="6622" y="2293"/>
                  </a:cubicBezTo>
                  <a:cubicBezTo>
                    <a:pt x="6681" y="1714"/>
                    <a:pt x="6765" y="653"/>
                    <a:pt x="70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7"/>
            <p:cNvSpPr/>
            <p:nvPr/>
          </p:nvSpPr>
          <p:spPr>
            <a:xfrm flipH="1" rot="10800000">
              <a:off x="7635187" y="571"/>
              <a:ext cx="1506919" cy="1300095"/>
            </a:xfrm>
            <a:custGeom>
              <a:rect b="b" l="l" r="r" t="t"/>
              <a:pathLst>
                <a:path extrusionOk="0" h="6066" w="7031">
                  <a:moveTo>
                    <a:pt x="2378" y="5540"/>
                  </a:moveTo>
                  <a:cubicBezTo>
                    <a:pt x="2643" y="5726"/>
                    <a:pt x="2887" y="5880"/>
                    <a:pt x="3083" y="5980"/>
                  </a:cubicBezTo>
                  <a:cubicBezTo>
                    <a:pt x="3067" y="6007"/>
                    <a:pt x="3057" y="6033"/>
                    <a:pt x="3041" y="6065"/>
                  </a:cubicBezTo>
                  <a:lnTo>
                    <a:pt x="2128" y="6065"/>
                  </a:lnTo>
                  <a:cubicBezTo>
                    <a:pt x="2197" y="5869"/>
                    <a:pt x="2282" y="5699"/>
                    <a:pt x="2378" y="5540"/>
                  </a:cubicBezTo>
                  <a:close/>
                  <a:moveTo>
                    <a:pt x="7031" y="4803"/>
                  </a:moveTo>
                  <a:lnTo>
                    <a:pt x="7015" y="5561"/>
                  </a:lnTo>
                  <a:cubicBezTo>
                    <a:pt x="6622" y="5906"/>
                    <a:pt x="6054" y="5726"/>
                    <a:pt x="5885" y="6065"/>
                  </a:cubicBezTo>
                  <a:lnTo>
                    <a:pt x="5662" y="6065"/>
                  </a:lnTo>
                  <a:cubicBezTo>
                    <a:pt x="5460" y="5927"/>
                    <a:pt x="5248" y="5784"/>
                    <a:pt x="5036" y="5636"/>
                  </a:cubicBezTo>
                  <a:cubicBezTo>
                    <a:pt x="5630" y="5222"/>
                    <a:pt x="6484" y="5269"/>
                    <a:pt x="7031" y="4803"/>
                  </a:cubicBezTo>
                  <a:close/>
                  <a:moveTo>
                    <a:pt x="887" y="4261"/>
                  </a:moveTo>
                  <a:cubicBezTo>
                    <a:pt x="1041" y="4431"/>
                    <a:pt x="1216" y="4601"/>
                    <a:pt x="1401" y="4765"/>
                  </a:cubicBezTo>
                  <a:cubicBezTo>
                    <a:pt x="1136" y="5131"/>
                    <a:pt x="982" y="5519"/>
                    <a:pt x="855" y="6065"/>
                  </a:cubicBezTo>
                  <a:lnTo>
                    <a:pt x="1" y="6065"/>
                  </a:lnTo>
                  <a:cubicBezTo>
                    <a:pt x="181" y="5376"/>
                    <a:pt x="446" y="4803"/>
                    <a:pt x="887" y="4261"/>
                  </a:cubicBezTo>
                  <a:close/>
                  <a:moveTo>
                    <a:pt x="6941" y="2601"/>
                  </a:moveTo>
                  <a:cubicBezTo>
                    <a:pt x="6972" y="2701"/>
                    <a:pt x="7004" y="2802"/>
                    <a:pt x="7031" y="2898"/>
                  </a:cubicBezTo>
                  <a:lnTo>
                    <a:pt x="7031" y="3524"/>
                  </a:lnTo>
                  <a:cubicBezTo>
                    <a:pt x="6479" y="4017"/>
                    <a:pt x="5874" y="4320"/>
                    <a:pt x="5296" y="4548"/>
                  </a:cubicBezTo>
                  <a:cubicBezTo>
                    <a:pt x="4866" y="4712"/>
                    <a:pt x="4479" y="4834"/>
                    <a:pt x="4139" y="4999"/>
                  </a:cubicBezTo>
                  <a:cubicBezTo>
                    <a:pt x="3932" y="4845"/>
                    <a:pt x="3725" y="4686"/>
                    <a:pt x="3534" y="4527"/>
                  </a:cubicBezTo>
                  <a:cubicBezTo>
                    <a:pt x="3980" y="4293"/>
                    <a:pt x="4489" y="4118"/>
                    <a:pt x="5025" y="3911"/>
                  </a:cubicBezTo>
                  <a:cubicBezTo>
                    <a:pt x="5848" y="3566"/>
                    <a:pt x="6479" y="3322"/>
                    <a:pt x="6941" y="2601"/>
                  </a:cubicBezTo>
                  <a:close/>
                  <a:moveTo>
                    <a:pt x="6267" y="1"/>
                  </a:moveTo>
                  <a:cubicBezTo>
                    <a:pt x="6352" y="388"/>
                    <a:pt x="6442" y="775"/>
                    <a:pt x="6537" y="1152"/>
                  </a:cubicBezTo>
                  <a:cubicBezTo>
                    <a:pt x="6383" y="1391"/>
                    <a:pt x="6192" y="1635"/>
                    <a:pt x="5964" y="1874"/>
                  </a:cubicBezTo>
                  <a:lnTo>
                    <a:pt x="5964" y="1879"/>
                  </a:lnTo>
                  <a:lnTo>
                    <a:pt x="5959" y="1879"/>
                  </a:lnTo>
                  <a:cubicBezTo>
                    <a:pt x="5338" y="2500"/>
                    <a:pt x="4633" y="2845"/>
                    <a:pt x="3975" y="3083"/>
                  </a:cubicBezTo>
                  <a:cubicBezTo>
                    <a:pt x="3502" y="3259"/>
                    <a:pt x="3051" y="3412"/>
                    <a:pt x="2584" y="3699"/>
                  </a:cubicBezTo>
                  <a:cubicBezTo>
                    <a:pt x="2409" y="3524"/>
                    <a:pt x="2240" y="3349"/>
                    <a:pt x="2080" y="3168"/>
                  </a:cubicBezTo>
                  <a:cubicBezTo>
                    <a:pt x="2669" y="2755"/>
                    <a:pt x="3242" y="2495"/>
                    <a:pt x="3752" y="2309"/>
                  </a:cubicBezTo>
                  <a:cubicBezTo>
                    <a:pt x="5015" y="1810"/>
                    <a:pt x="5832" y="1078"/>
                    <a:pt x="6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/>
          <p:nvPr>
            <p:ph type="title"/>
          </p:nvPr>
        </p:nvSpPr>
        <p:spPr>
          <a:xfrm>
            <a:off x="714000" y="723600"/>
            <a:ext cx="7716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4" name="Google Shape;104;p18"/>
          <p:cNvSpPr txBox="1"/>
          <p:nvPr>
            <p:ph idx="1" type="body"/>
          </p:nvPr>
        </p:nvSpPr>
        <p:spPr>
          <a:xfrm>
            <a:off x="714000" y="1783868"/>
            <a:ext cx="7716000" cy="67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/>
          <p:nvPr>
            <p:ph type="title"/>
          </p:nvPr>
        </p:nvSpPr>
        <p:spPr>
          <a:xfrm>
            <a:off x="714000" y="723600"/>
            <a:ext cx="7716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8" name="Google Shape;108;p19"/>
          <p:cNvSpPr txBox="1"/>
          <p:nvPr>
            <p:ph idx="1" type="subTitle"/>
          </p:nvPr>
        </p:nvSpPr>
        <p:spPr>
          <a:xfrm>
            <a:off x="1344125" y="4643424"/>
            <a:ext cx="2771700" cy="13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9"/>
          <p:cNvSpPr txBox="1"/>
          <p:nvPr>
            <p:ph idx="2" type="subTitle"/>
          </p:nvPr>
        </p:nvSpPr>
        <p:spPr>
          <a:xfrm>
            <a:off x="1344125" y="4092905"/>
            <a:ext cx="2771700" cy="55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0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10" name="Google Shape;110;p19"/>
          <p:cNvSpPr txBox="1"/>
          <p:nvPr>
            <p:ph idx="3" type="subTitle"/>
          </p:nvPr>
        </p:nvSpPr>
        <p:spPr>
          <a:xfrm>
            <a:off x="5028175" y="4643424"/>
            <a:ext cx="2771700" cy="13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9"/>
          <p:cNvSpPr txBox="1"/>
          <p:nvPr>
            <p:ph idx="4" type="subTitle"/>
          </p:nvPr>
        </p:nvSpPr>
        <p:spPr>
          <a:xfrm>
            <a:off x="5028175" y="4092905"/>
            <a:ext cx="2771700" cy="55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112" name="Google Shape;112;p19"/>
          <p:cNvGrpSpPr/>
          <p:nvPr/>
        </p:nvGrpSpPr>
        <p:grpSpPr>
          <a:xfrm rot="10800000">
            <a:off x="-73614" y="3895247"/>
            <a:ext cx="1566080" cy="2962746"/>
            <a:chOff x="7395356" y="571"/>
            <a:chExt cx="1805904" cy="2562264"/>
          </a:xfrm>
        </p:grpSpPr>
        <p:sp>
          <p:nvSpPr>
            <p:cNvPr id="113" name="Google Shape;113;p19"/>
            <p:cNvSpPr/>
            <p:nvPr/>
          </p:nvSpPr>
          <p:spPr>
            <a:xfrm flipH="1" rot="10800000">
              <a:off x="7395356" y="579"/>
              <a:ext cx="1746749" cy="2562255"/>
            </a:xfrm>
            <a:custGeom>
              <a:rect b="b" l="l" r="r" t="t"/>
              <a:pathLst>
                <a:path extrusionOk="0" h="11955" w="8150">
                  <a:moveTo>
                    <a:pt x="8150" y="0"/>
                  </a:moveTo>
                  <a:lnTo>
                    <a:pt x="8150" y="11954"/>
                  </a:lnTo>
                  <a:lnTo>
                    <a:pt x="0" y="11954"/>
                  </a:lnTo>
                  <a:cubicBezTo>
                    <a:pt x="616" y="10447"/>
                    <a:pt x="1433" y="9004"/>
                    <a:pt x="2812" y="8139"/>
                  </a:cubicBezTo>
                  <a:cubicBezTo>
                    <a:pt x="4059" y="7365"/>
                    <a:pt x="5173" y="7386"/>
                    <a:pt x="6197" y="6145"/>
                  </a:cubicBezTo>
                  <a:cubicBezTo>
                    <a:pt x="7439" y="4632"/>
                    <a:pt x="6781" y="2637"/>
                    <a:pt x="7481" y="950"/>
                  </a:cubicBezTo>
                  <a:cubicBezTo>
                    <a:pt x="7635" y="579"/>
                    <a:pt x="7868" y="266"/>
                    <a:pt x="8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9"/>
            <p:cNvSpPr/>
            <p:nvPr/>
          </p:nvSpPr>
          <p:spPr>
            <a:xfrm flipH="1" rot="10800000">
              <a:off x="7635187" y="576"/>
              <a:ext cx="1566073" cy="2108529"/>
            </a:xfrm>
            <a:custGeom>
              <a:rect b="b" l="l" r="r" t="t"/>
              <a:pathLst>
                <a:path extrusionOk="0" h="9838" w="7307">
                  <a:moveTo>
                    <a:pt x="7031" y="8575"/>
                  </a:moveTo>
                  <a:lnTo>
                    <a:pt x="7015" y="9333"/>
                  </a:lnTo>
                  <a:cubicBezTo>
                    <a:pt x="6622" y="9678"/>
                    <a:pt x="6054" y="9498"/>
                    <a:pt x="5885" y="9837"/>
                  </a:cubicBezTo>
                  <a:lnTo>
                    <a:pt x="4638" y="9837"/>
                  </a:lnTo>
                  <a:cubicBezTo>
                    <a:pt x="5168" y="8935"/>
                    <a:pt x="6346" y="9163"/>
                    <a:pt x="7031" y="8575"/>
                  </a:cubicBezTo>
                  <a:close/>
                  <a:moveTo>
                    <a:pt x="7031" y="6219"/>
                  </a:moveTo>
                  <a:lnTo>
                    <a:pt x="7031" y="7296"/>
                  </a:lnTo>
                  <a:cubicBezTo>
                    <a:pt x="6479" y="7789"/>
                    <a:pt x="5874" y="8092"/>
                    <a:pt x="5296" y="8320"/>
                  </a:cubicBezTo>
                  <a:cubicBezTo>
                    <a:pt x="4293" y="8702"/>
                    <a:pt x="3518" y="8866"/>
                    <a:pt x="3041" y="9837"/>
                  </a:cubicBezTo>
                  <a:lnTo>
                    <a:pt x="2128" y="9837"/>
                  </a:lnTo>
                  <a:cubicBezTo>
                    <a:pt x="2627" y="8479"/>
                    <a:pt x="3746" y="8177"/>
                    <a:pt x="5025" y="7683"/>
                  </a:cubicBezTo>
                  <a:cubicBezTo>
                    <a:pt x="5906" y="7312"/>
                    <a:pt x="6564" y="7062"/>
                    <a:pt x="7031" y="6219"/>
                  </a:cubicBezTo>
                  <a:close/>
                  <a:moveTo>
                    <a:pt x="7031" y="0"/>
                  </a:moveTo>
                  <a:lnTo>
                    <a:pt x="7307" y="2346"/>
                  </a:lnTo>
                  <a:lnTo>
                    <a:pt x="7031" y="3916"/>
                  </a:lnTo>
                  <a:cubicBezTo>
                    <a:pt x="6840" y="4479"/>
                    <a:pt x="6521" y="5057"/>
                    <a:pt x="5964" y="5646"/>
                  </a:cubicBezTo>
                  <a:lnTo>
                    <a:pt x="5964" y="5651"/>
                  </a:lnTo>
                  <a:lnTo>
                    <a:pt x="5959" y="5651"/>
                  </a:lnTo>
                  <a:cubicBezTo>
                    <a:pt x="5338" y="6272"/>
                    <a:pt x="4633" y="6617"/>
                    <a:pt x="3975" y="6855"/>
                  </a:cubicBezTo>
                  <a:cubicBezTo>
                    <a:pt x="3317" y="7100"/>
                    <a:pt x="2696" y="7301"/>
                    <a:pt x="2027" y="7879"/>
                  </a:cubicBezTo>
                  <a:cubicBezTo>
                    <a:pt x="1327" y="8490"/>
                    <a:pt x="1062" y="8967"/>
                    <a:pt x="855" y="9837"/>
                  </a:cubicBezTo>
                  <a:lnTo>
                    <a:pt x="1" y="9837"/>
                  </a:lnTo>
                  <a:cubicBezTo>
                    <a:pt x="255" y="8861"/>
                    <a:pt x="685" y="8108"/>
                    <a:pt x="1539" y="7360"/>
                  </a:cubicBezTo>
                  <a:lnTo>
                    <a:pt x="1539" y="7360"/>
                  </a:lnTo>
                  <a:lnTo>
                    <a:pt x="1539" y="7360"/>
                  </a:lnTo>
                  <a:cubicBezTo>
                    <a:pt x="2314" y="6686"/>
                    <a:pt x="3094" y="6325"/>
                    <a:pt x="3752" y="6081"/>
                  </a:cubicBezTo>
                  <a:cubicBezTo>
                    <a:pt x="5529" y="5380"/>
                    <a:pt x="6410" y="4224"/>
                    <a:pt x="6622" y="2293"/>
                  </a:cubicBezTo>
                  <a:cubicBezTo>
                    <a:pt x="6681" y="1714"/>
                    <a:pt x="6765" y="653"/>
                    <a:pt x="70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9"/>
            <p:cNvSpPr/>
            <p:nvPr/>
          </p:nvSpPr>
          <p:spPr>
            <a:xfrm flipH="1" rot="10800000">
              <a:off x="7635187" y="571"/>
              <a:ext cx="1506919" cy="1300095"/>
            </a:xfrm>
            <a:custGeom>
              <a:rect b="b" l="l" r="r" t="t"/>
              <a:pathLst>
                <a:path extrusionOk="0" h="6066" w="7031">
                  <a:moveTo>
                    <a:pt x="2378" y="5540"/>
                  </a:moveTo>
                  <a:cubicBezTo>
                    <a:pt x="2643" y="5726"/>
                    <a:pt x="2887" y="5880"/>
                    <a:pt x="3083" y="5980"/>
                  </a:cubicBezTo>
                  <a:cubicBezTo>
                    <a:pt x="3067" y="6007"/>
                    <a:pt x="3057" y="6033"/>
                    <a:pt x="3041" y="6065"/>
                  </a:cubicBezTo>
                  <a:lnTo>
                    <a:pt x="2128" y="6065"/>
                  </a:lnTo>
                  <a:cubicBezTo>
                    <a:pt x="2197" y="5869"/>
                    <a:pt x="2282" y="5699"/>
                    <a:pt x="2378" y="5540"/>
                  </a:cubicBezTo>
                  <a:close/>
                  <a:moveTo>
                    <a:pt x="7031" y="4803"/>
                  </a:moveTo>
                  <a:lnTo>
                    <a:pt x="7015" y="5561"/>
                  </a:lnTo>
                  <a:cubicBezTo>
                    <a:pt x="6622" y="5906"/>
                    <a:pt x="6054" y="5726"/>
                    <a:pt x="5885" y="6065"/>
                  </a:cubicBezTo>
                  <a:lnTo>
                    <a:pt x="5662" y="6065"/>
                  </a:lnTo>
                  <a:cubicBezTo>
                    <a:pt x="5460" y="5927"/>
                    <a:pt x="5248" y="5784"/>
                    <a:pt x="5036" y="5636"/>
                  </a:cubicBezTo>
                  <a:cubicBezTo>
                    <a:pt x="5630" y="5222"/>
                    <a:pt x="6484" y="5269"/>
                    <a:pt x="7031" y="4803"/>
                  </a:cubicBezTo>
                  <a:close/>
                  <a:moveTo>
                    <a:pt x="887" y="4261"/>
                  </a:moveTo>
                  <a:cubicBezTo>
                    <a:pt x="1041" y="4431"/>
                    <a:pt x="1216" y="4601"/>
                    <a:pt x="1401" y="4765"/>
                  </a:cubicBezTo>
                  <a:cubicBezTo>
                    <a:pt x="1136" y="5131"/>
                    <a:pt x="982" y="5519"/>
                    <a:pt x="855" y="6065"/>
                  </a:cubicBezTo>
                  <a:lnTo>
                    <a:pt x="1" y="6065"/>
                  </a:lnTo>
                  <a:cubicBezTo>
                    <a:pt x="181" y="5376"/>
                    <a:pt x="446" y="4803"/>
                    <a:pt x="887" y="4261"/>
                  </a:cubicBezTo>
                  <a:close/>
                  <a:moveTo>
                    <a:pt x="6941" y="2601"/>
                  </a:moveTo>
                  <a:cubicBezTo>
                    <a:pt x="6972" y="2701"/>
                    <a:pt x="7004" y="2802"/>
                    <a:pt x="7031" y="2898"/>
                  </a:cubicBezTo>
                  <a:lnTo>
                    <a:pt x="7031" y="3524"/>
                  </a:lnTo>
                  <a:cubicBezTo>
                    <a:pt x="6479" y="4017"/>
                    <a:pt x="5874" y="4320"/>
                    <a:pt x="5296" y="4548"/>
                  </a:cubicBezTo>
                  <a:cubicBezTo>
                    <a:pt x="4866" y="4712"/>
                    <a:pt x="4479" y="4834"/>
                    <a:pt x="4139" y="4999"/>
                  </a:cubicBezTo>
                  <a:cubicBezTo>
                    <a:pt x="3932" y="4845"/>
                    <a:pt x="3725" y="4686"/>
                    <a:pt x="3534" y="4527"/>
                  </a:cubicBezTo>
                  <a:cubicBezTo>
                    <a:pt x="3980" y="4293"/>
                    <a:pt x="4489" y="4118"/>
                    <a:pt x="5025" y="3911"/>
                  </a:cubicBezTo>
                  <a:cubicBezTo>
                    <a:pt x="5848" y="3566"/>
                    <a:pt x="6479" y="3322"/>
                    <a:pt x="6941" y="2601"/>
                  </a:cubicBezTo>
                  <a:close/>
                  <a:moveTo>
                    <a:pt x="6267" y="1"/>
                  </a:moveTo>
                  <a:cubicBezTo>
                    <a:pt x="6352" y="388"/>
                    <a:pt x="6442" y="775"/>
                    <a:pt x="6537" y="1152"/>
                  </a:cubicBezTo>
                  <a:cubicBezTo>
                    <a:pt x="6383" y="1391"/>
                    <a:pt x="6192" y="1635"/>
                    <a:pt x="5964" y="1874"/>
                  </a:cubicBezTo>
                  <a:lnTo>
                    <a:pt x="5964" y="1879"/>
                  </a:lnTo>
                  <a:lnTo>
                    <a:pt x="5959" y="1879"/>
                  </a:lnTo>
                  <a:cubicBezTo>
                    <a:pt x="5338" y="2500"/>
                    <a:pt x="4633" y="2845"/>
                    <a:pt x="3975" y="3083"/>
                  </a:cubicBezTo>
                  <a:cubicBezTo>
                    <a:pt x="3502" y="3259"/>
                    <a:pt x="3051" y="3412"/>
                    <a:pt x="2584" y="3699"/>
                  </a:cubicBezTo>
                  <a:cubicBezTo>
                    <a:pt x="2409" y="3524"/>
                    <a:pt x="2240" y="3349"/>
                    <a:pt x="2080" y="3168"/>
                  </a:cubicBezTo>
                  <a:cubicBezTo>
                    <a:pt x="2669" y="2755"/>
                    <a:pt x="3242" y="2495"/>
                    <a:pt x="3752" y="2309"/>
                  </a:cubicBezTo>
                  <a:cubicBezTo>
                    <a:pt x="5015" y="1810"/>
                    <a:pt x="5832" y="1078"/>
                    <a:pt x="6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0"/>
          <p:cNvSpPr txBox="1"/>
          <p:nvPr>
            <p:ph type="title"/>
          </p:nvPr>
        </p:nvSpPr>
        <p:spPr>
          <a:xfrm>
            <a:off x="714000" y="723600"/>
            <a:ext cx="7716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19" name="Google Shape;119;p20"/>
          <p:cNvGrpSpPr/>
          <p:nvPr/>
        </p:nvGrpSpPr>
        <p:grpSpPr>
          <a:xfrm rot="10800000">
            <a:off x="-76204" y="4098447"/>
            <a:ext cx="1566080" cy="2962746"/>
            <a:chOff x="7395356" y="571"/>
            <a:chExt cx="1805904" cy="2562264"/>
          </a:xfrm>
        </p:grpSpPr>
        <p:sp>
          <p:nvSpPr>
            <p:cNvPr id="120" name="Google Shape;120;p20"/>
            <p:cNvSpPr/>
            <p:nvPr/>
          </p:nvSpPr>
          <p:spPr>
            <a:xfrm flipH="1" rot="10800000">
              <a:off x="7395356" y="579"/>
              <a:ext cx="1746749" cy="2562255"/>
            </a:xfrm>
            <a:custGeom>
              <a:rect b="b" l="l" r="r" t="t"/>
              <a:pathLst>
                <a:path extrusionOk="0" h="11955" w="8150">
                  <a:moveTo>
                    <a:pt x="8150" y="0"/>
                  </a:moveTo>
                  <a:lnTo>
                    <a:pt x="8150" y="11954"/>
                  </a:lnTo>
                  <a:lnTo>
                    <a:pt x="0" y="11954"/>
                  </a:lnTo>
                  <a:cubicBezTo>
                    <a:pt x="616" y="10447"/>
                    <a:pt x="1433" y="9004"/>
                    <a:pt x="2812" y="8139"/>
                  </a:cubicBezTo>
                  <a:cubicBezTo>
                    <a:pt x="4059" y="7365"/>
                    <a:pt x="5173" y="7386"/>
                    <a:pt x="6197" y="6145"/>
                  </a:cubicBezTo>
                  <a:cubicBezTo>
                    <a:pt x="7439" y="4632"/>
                    <a:pt x="6781" y="2637"/>
                    <a:pt x="7481" y="950"/>
                  </a:cubicBezTo>
                  <a:cubicBezTo>
                    <a:pt x="7635" y="579"/>
                    <a:pt x="7868" y="266"/>
                    <a:pt x="8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20"/>
            <p:cNvSpPr/>
            <p:nvPr/>
          </p:nvSpPr>
          <p:spPr>
            <a:xfrm flipH="1" rot="10800000">
              <a:off x="7635187" y="576"/>
              <a:ext cx="1566073" cy="2108529"/>
            </a:xfrm>
            <a:custGeom>
              <a:rect b="b" l="l" r="r" t="t"/>
              <a:pathLst>
                <a:path extrusionOk="0" h="9838" w="7307">
                  <a:moveTo>
                    <a:pt x="7031" y="8575"/>
                  </a:moveTo>
                  <a:lnTo>
                    <a:pt x="7015" y="9333"/>
                  </a:lnTo>
                  <a:cubicBezTo>
                    <a:pt x="6622" y="9678"/>
                    <a:pt x="6054" y="9498"/>
                    <a:pt x="5885" y="9837"/>
                  </a:cubicBezTo>
                  <a:lnTo>
                    <a:pt x="4638" y="9837"/>
                  </a:lnTo>
                  <a:cubicBezTo>
                    <a:pt x="5168" y="8935"/>
                    <a:pt x="6346" y="9163"/>
                    <a:pt x="7031" y="8575"/>
                  </a:cubicBezTo>
                  <a:close/>
                  <a:moveTo>
                    <a:pt x="7031" y="6219"/>
                  </a:moveTo>
                  <a:lnTo>
                    <a:pt x="7031" y="7296"/>
                  </a:lnTo>
                  <a:cubicBezTo>
                    <a:pt x="6479" y="7789"/>
                    <a:pt x="5874" y="8092"/>
                    <a:pt x="5296" y="8320"/>
                  </a:cubicBezTo>
                  <a:cubicBezTo>
                    <a:pt x="4293" y="8702"/>
                    <a:pt x="3518" y="8866"/>
                    <a:pt x="3041" y="9837"/>
                  </a:cubicBezTo>
                  <a:lnTo>
                    <a:pt x="2128" y="9837"/>
                  </a:lnTo>
                  <a:cubicBezTo>
                    <a:pt x="2627" y="8479"/>
                    <a:pt x="3746" y="8177"/>
                    <a:pt x="5025" y="7683"/>
                  </a:cubicBezTo>
                  <a:cubicBezTo>
                    <a:pt x="5906" y="7312"/>
                    <a:pt x="6564" y="7062"/>
                    <a:pt x="7031" y="6219"/>
                  </a:cubicBezTo>
                  <a:close/>
                  <a:moveTo>
                    <a:pt x="7031" y="0"/>
                  </a:moveTo>
                  <a:lnTo>
                    <a:pt x="7307" y="2346"/>
                  </a:lnTo>
                  <a:lnTo>
                    <a:pt x="7031" y="3916"/>
                  </a:lnTo>
                  <a:cubicBezTo>
                    <a:pt x="6840" y="4479"/>
                    <a:pt x="6521" y="5057"/>
                    <a:pt x="5964" y="5646"/>
                  </a:cubicBezTo>
                  <a:lnTo>
                    <a:pt x="5964" y="5651"/>
                  </a:lnTo>
                  <a:lnTo>
                    <a:pt x="5959" y="5651"/>
                  </a:lnTo>
                  <a:cubicBezTo>
                    <a:pt x="5338" y="6272"/>
                    <a:pt x="4633" y="6617"/>
                    <a:pt x="3975" y="6855"/>
                  </a:cubicBezTo>
                  <a:cubicBezTo>
                    <a:pt x="3317" y="7100"/>
                    <a:pt x="2696" y="7301"/>
                    <a:pt x="2027" y="7879"/>
                  </a:cubicBezTo>
                  <a:cubicBezTo>
                    <a:pt x="1327" y="8490"/>
                    <a:pt x="1062" y="8967"/>
                    <a:pt x="855" y="9837"/>
                  </a:cubicBezTo>
                  <a:lnTo>
                    <a:pt x="1" y="9837"/>
                  </a:lnTo>
                  <a:cubicBezTo>
                    <a:pt x="255" y="8861"/>
                    <a:pt x="685" y="8108"/>
                    <a:pt x="1539" y="7360"/>
                  </a:cubicBezTo>
                  <a:lnTo>
                    <a:pt x="1539" y="7360"/>
                  </a:lnTo>
                  <a:lnTo>
                    <a:pt x="1539" y="7360"/>
                  </a:lnTo>
                  <a:cubicBezTo>
                    <a:pt x="2314" y="6686"/>
                    <a:pt x="3094" y="6325"/>
                    <a:pt x="3752" y="6081"/>
                  </a:cubicBezTo>
                  <a:cubicBezTo>
                    <a:pt x="5529" y="5380"/>
                    <a:pt x="6410" y="4224"/>
                    <a:pt x="6622" y="2293"/>
                  </a:cubicBezTo>
                  <a:cubicBezTo>
                    <a:pt x="6681" y="1714"/>
                    <a:pt x="6765" y="653"/>
                    <a:pt x="70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20"/>
            <p:cNvSpPr/>
            <p:nvPr/>
          </p:nvSpPr>
          <p:spPr>
            <a:xfrm flipH="1" rot="10800000">
              <a:off x="7635187" y="571"/>
              <a:ext cx="1506919" cy="1300095"/>
            </a:xfrm>
            <a:custGeom>
              <a:rect b="b" l="l" r="r" t="t"/>
              <a:pathLst>
                <a:path extrusionOk="0" h="6066" w="7031">
                  <a:moveTo>
                    <a:pt x="2378" y="5540"/>
                  </a:moveTo>
                  <a:cubicBezTo>
                    <a:pt x="2643" y="5726"/>
                    <a:pt x="2887" y="5880"/>
                    <a:pt x="3083" y="5980"/>
                  </a:cubicBezTo>
                  <a:cubicBezTo>
                    <a:pt x="3067" y="6007"/>
                    <a:pt x="3057" y="6033"/>
                    <a:pt x="3041" y="6065"/>
                  </a:cubicBezTo>
                  <a:lnTo>
                    <a:pt x="2128" y="6065"/>
                  </a:lnTo>
                  <a:cubicBezTo>
                    <a:pt x="2197" y="5869"/>
                    <a:pt x="2282" y="5699"/>
                    <a:pt x="2378" y="5540"/>
                  </a:cubicBezTo>
                  <a:close/>
                  <a:moveTo>
                    <a:pt x="7031" y="4803"/>
                  </a:moveTo>
                  <a:lnTo>
                    <a:pt x="7015" y="5561"/>
                  </a:lnTo>
                  <a:cubicBezTo>
                    <a:pt x="6622" y="5906"/>
                    <a:pt x="6054" y="5726"/>
                    <a:pt x="5885" y="6065"/>
                  </a:cubicBezTo>
                  <a:lnTo>
                    <a:pt x="5662" y="6065"/>
                  </a:lnTo>
                  <a:cubicBezTo>
                    <a:pt x="5460" y="5927"/>
                    <a:pt x="5248" y="5784"/>
                    <a:pt x="5036" y="5636"/>
                  </a:cubicBezTo>
                  <a:cubicBezTo>
                    <a:pt x="5630" y="5222"/>
                    <a:pt x="6484" y="5269"/>
                    <a:pt x="7031" y="4803"/>
                  </a:cubicBezTo>
                  <a:close/>
                  <a:moveTo>
                    <a:pt x="887" y="4261"/>
                  </a:moveTo>
                  <a:cubicBezTo>
                    <a:pt x="1041" y="4431"/>
                    <a:pt x="1216" y="4601"/>
                    <a:pt x="1401" y="4765"/>
                  </a:cubicBezTo>
                  <a:cubicBezTo>
                    <a:pt x="1136" y="5131"/>
                    <a:pt x="982" y="5519"/>
                    <a:pt x="855" y="6065"/>
                  </a:cubicBezTo>
                  <a:lnTo>
                    <a:pt x="1" y="6065"/>
                  </a:lnTo>
                  <a:cubicBezTo>
                    <a:pt x="181" y="5376"/>
                    <a:pt x="446" y="4803"/>
                    <a:pt x="887" y="4261"/>
                  </a:cubicBezTo>
                  <a:close/>
                  <a:moveTo>
                    <a:pt x="6941" y="2601"/>
                  </a:moveTo>
                  <a:cubicBezTo>
                    <a:pt x="6972" y="2701"/>
                    <a:pt x="7004" y="2802"/>
                    <a:pt x="7031" y="2898"/>
                  </a:cubicBezTo>
                  <a:lnTo>
                    <a:pt x="7031" y="3524"/>
                  </a:lnTo>
                  <a:cubicBezTo>
                    <a:pt x="6479" y="4017"/>
                    <a:pt x="5874" y="4320"/>
                    <a:pt x="5296" y="4548"/>
                  </a:cubicBezTo>
                  <a:cubicBezTo>
                    <a:pt x="4866" y="4712"/>
                    <a:pt x="4479" y="4834"/>
                    <a:pt x="4139" y="4999"/>
                  </a:cubicBezTo>
                  <a:cubicBezTo>
                    <a:pt x="3932" y="4845"/>
                    <a:pt x="3725" y="4686"/>
                    <a:pt x="3534" y="4527"/>
                  </a:cubicBezTo>
                  <a:cubicBezTo>
                    <a:pt x="3980" y="4293"/>
                    <a:pt x="4489" y="4118"/>
                    <a:pt x="5025" y="3911"/>
                  </a:cubicBezTo>
                  <a:cubicBezTo>
                    <a:pt x="5848" y="3566"/>
                    <a:pt x="6479" y="3322"/>
                    <a:pt x="6941" y="2601"/>
                  </a:cubicBezTo>
                  <a:close/>
                  <a:moveTo>
                    <a:pt x="6267" y="1"/>
                  </a:moveTo>
                  <a:cubicBezTo>
                    <a:pt x="6352" y="388"/>
                    <a:pt x="6442" y="775"/>
                    <a:pt x="6537" y="1152"/>
                  </a:cubicBezTo>
                  <a:cubicBezTo>
                    <a:pt x="6383" y="1391"/>
                    <a:pt x="6192" y="1635"/>
                    <a:pt x="5964" y="1874"/>
                  </a:cubicBezTo>
                  <a:lnTo>
                    <a:pt x="5964" y="1879"/>
                  </a:lnTo>
                  <a:lnTo>
                    <a:pt x="5959" y="1879"/>
                  </a:lnTo>
                  <a:cubicBezTo>
                    <a:pt x="5338" y="2500"/>
                    <a:pt x="4633" y="2845"/>
                    <a:pt x="3975" y="3083"/>
                  </a:cubicBezTo>
                  <a:cubicBezTo>
                    <a:pt x="3502" y="3259"/>
                    <a:pt x="3051" y="3412"/>
                    <a:pt x="2584" y="3699"/>
                  </a:cubicBezTo>
                  <a:cubicBezTo>
                    <a:pt x="2409" y="3524"/>
                    <a:pt x="2240" y="3349"/>
                    <a:pt x="2080" y="3168"/>
                  </a:cubicBezTo>
                  <a:cubicBezTo>
                    <a:pt x="2669" y="2755"/>
                    <a:pt x="3242" y="2495"/>
                    <a:pt x="3752" y="2309"/>
                  </a:cubicBezTo>
                  <a:cubicBezTo>
                    <a:pt x="5015" y="1810"/>
                    <a:pt x="5832" y="1078"/>
                    <a:pt x="6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1"/>
          <p:cNvSpPr txBox="1"/>
          <p:nvPr>
            <p:ph type="title"/>
          </p:nvPr>
        </p:nvSpPr>
        <p:spPr>
          <a:xfrm>
            <a:off x="714000" y="723600"/>
            <a:ext cx="7716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6" name="Google Shape;126;p21"/>
          <p:cNvSpPr txBox="1"/>
          <p:nvPr>
            <p:ph idx="1" type="subTitle"/>
          </p:nvPr>
        </p:nvSpPr>
        <p:spPr>
          <a:xfrm>
            <a:off x="4746138" y="2463649"/>
            <a:ext cx="3285600" cy="310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3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2"/>
          <p:cNvSpPr txBox="1"/>
          <p:nvPr>
            <p:ph type="title"/>
          </p:nvPr>
        </p:nvSpPr>
        <p:spPr>
          <a:xfrm>
            <a:off x="714000" y="1680600"/>
            <a:ext cx="5517000" cy="349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0" name="Google Shape;130;p22"/>
          <p:cNvSpPr/>
          <p:nvPr/>
        </p:nvSpPr>
        <p:spPr>
          <a:xfrm>
            <a:off x="397958" y="5673676"/>
            <a:ext cx="1696462" cy="678789"/>
          </a:xfrm>
          <a:custGeom>
            <a:rect b="b" l="l" r="r" t="t"/>
            <a:pathLst>
              <a:path extrusionOk="0" h="5323" w="17738">
                <a:moveTo>
                  <a:pt x="11556" y="2340"/>
                </a:moveTo>
                <a:cubicBezTo>
                  <a:pt x="12299" y="945"/>
                  <a:pt x="14426" y="1582"/>
                  <a:pt x="14182" y="3163"/>
                </a:cubicBezTo>
                <a:cubicBezTo>
                  <a:pt x="15217" y="2346"/>
                  <a:pt x="16512" y="3539"/>
                  <a:pt x="16023" y="4585"/>
                </a:cubicBezTo>
                <a:cubicBezTo>
                  <a:pt x="16299" y="4707"/>
                  <a:pt x="17737" y="4967"/>
                  <a:pt x="17737" y="5301"/>
                </a:cubicBezTo>
                <a:cubicBezTo>
                  <a:pt x="17737" y="5312"/>
                  <a:pt x="17737" y="5317"/>
                  <a:pt x="17727" y="5322"/>
                </a:cubicBezTo>
                <a:lnTo>
                  <a:pt x="21" y="5322"/>
                </a:lnTo>
                <a:cubicBezTo>
                  <a:pt x="16" y="5317"/>
                  <a:pt x="16" y="5312"/>
                  <a:pt x="11" y="5306"/>
                </a:cubicBezTo>
                <a:cubicBezTo>
                  <a:pt x="0" y="5285"/>
                  <a:pt x="435" y="5168"/>
                  <a:pt x="472" y="5163"/>
                </a:cubicBezTo>
                <a:cubicBezTo>
                  <a:pt x="1104" y="5020"/>
                  <a:pt x="1449" y="4903"/>
                  <a:pt x="2080" y="4818"/>
                </a:cubicBezTo>
                <a:cubicBezTo>
                  <a:pt x="2298" y="3906"/>
                  <a:pt x="3194" y="3810"/>
                  <a:pt x="3608" y="4346"/>
                </a:cubicBezTo>
                <a:cubicBezTo>
                  <a:pt x="3539" y="3009"/>
                  <a:pt x="4929" y="2234"/>
                  <a:pt x="5958" y="3338"/>
                </a:cubicBezTo>
                <a:cubicBezTo>
                  <a:pt x="5730" y="1640"/>
                  <a:pt x="7439" y="839"/>
                  <a:pt x="8553" y="2181"/>
                </a:cubicBezTo>
                <a:cubicBezTo>
                  <a:pt x="8813" y="1"/>
                  <a:pt x="11323" y="245"/>
                  <a:pt x="11556" y="234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2"/>
          <p:cNvSpPr/>
          <p:nvPr/>
        </p:nvSpPr>
        <p:spPr>
          <a:xfrm>
            <a:off x="2038993" y="462141"/>
            <a:ext cx="1306891" cy="522918"/>
          </a:xfrm>
          <a:custGeom>
            <a:rect b="b" l="l" r="r" t="t"/>
            <a:pathLst>
              <a:path extrusionOk="0" h="5323" w="17738">
                <a:moveTo>
                  <a:pt x="11556" y="2340"/>
                </a:moveTo>
                <a:cubicBezTo>
                  <a:pt x="12299" y="945"/>
                  <a:pt x="14426" y="1582"/>
                  <a:pt x="14182" y="3163"/>
                </a:cubicBezTo>
                <a:cubicBezTo>
                  <a:pt x="15217" y="2346"/>
                  <a:pt x="16512" y="3539"/>
                  <a:pt x="16023" y="4585"/>
                </a:cubicBezTo>
                <a:cubicBezTo>
                  <a:pt x="16299" y="4707"/>
                  <a:pt x="17737" y="4967"/>
                  <a:pt x="17737" y="5301"/>
                </a:cubicBezTo>
                <a:cubicBezTo>
                  <a:pt x="17737" y="5312"/>
                  <a:pt x="17737" y="5317"/>
                  <a:pt x="17727" y="5322"/>
                </a:cubicBezTo>
                <a:lnTo>
                  <a:pt x="21" y="5322"/>
                </a:lnTo>
                <a:cubicBezTo>
                  <a:pt x="16" y="5317"/>
                  <a:pt x="16" y="5312"/>
                  <a:pt x="11" y="5306"/>
                </a:cubicBezTo>
                <a:cubicBezTo>
                  <a:pt x="0" y="5285"/>
                  <a:pt x="435" y="5168"/>
                  <a:pt x="472" y="5163"/>
                </a:cubicBezTo>
                <a:cubicBezTo>
                  <a:pt x="1104" y="5020"/>
                  <a:pt x="1449" y="4903"/>
                  <a:pt x="2080" y="4818"/>
                </a:cubicBezTo>
                <a:cubicBezTo>
                  <a:pt x="2298" y="3906"/>
                  <a:pt x="3194" y="3810"/>
                  <a:pt x="3608" y="4346"/>
                </a:cubicBezTo>
                <a:cubicBezTo>
                  <a:pt x="3539" y="3009"/>
                  <a:pt x="4929" y="2234"/>
                  <a:pt x="5958" y="3338"/>
                </a:cubicBezTo>
                <a:cubicBezTo>
                  <a:pt x="5730" y="1640"/>
                  <a:pt x="7439" y="839"/>
                  <a:pt x="8553" y="2181"/>
                </a:cubicBezTo>
                <a:cubicBezTo>
                  <a:pt x="8813" y="1"/>
                  <a:pt x="11323" y="245"/>
                  <a:pt x="11556" y="234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3"/>
          <p:cNvSpPr txBox="1"/>
          <p:nvPr>
            <p:ph idx="1" type="subTitle"/>
          </p:nvPr>
        </p:nvSpPr>
        <p:spPr>
          <a:xfrm>
            <a:off x="2677650" y="3130195"/>
            <a:ext cx="3788700" cy="18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3"/>
          <p:cNvSpPr txBox="1"/>
          <p:nvPr>
            <p:ph type="title"/>
          </p:nvPr>
        </p:nvSpPr>
        <p:spPr>
          <a:xfrm>
            <a:off x="2677650" y="1903400"/>
            <a:ext cx="3788700" cy="96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36" name="Google Shape;136;p23"/>
          <p:cNvGrpSpPr/>
          <p:nvPr/>
        </p:nvGrpSpPr>
        <p:grpSpPr>
          <a:xfrm rot="-861723">
            <a:off x="5832568" y="2769334"/>
            <a:ext cx="3985060" cy="5134073"/>
            <a:chOff x="9309369" y="3125127"/>
            <a:chExt cx="2044441" cy="2018367"/>
          </a:xfrm>
        </p:grpSpPr>
        <p:sp>
          <p:nvSpPr>
            <p:cNvPr id="137" name="Google Shape;137;p23"/>
            <p:cNvSpPr/>
            <p:nvPr/>
          </p:nvSpPr>
          <p:spPr>
            <a:xfrm flipH="1">
              <a:off x="9309369" y="3125127"/>
              <a:ext cx="2044441" cy="2017474"/>
            </a:xfrm>
            <a:custGeom>
              <a:rect b="b" l="l" r="r" t="t"/>
              <a:pathLst>
                <a:path extrusionOk="0" h="13541" w="13722">
                  <a:moveTo>
                    <a:pt x="0" y="1"/>
                  </a:moveTo>
                  <a:lnTo>
                    <a:pt x="0" y="13541"/>
                  </a:lnTo>
                  <a:lnTo>
                    <a:pt x="13721" y="13541"/>
                  </a:lnTo>
                  <a:lnTo>
                    <a:pt x="13721" y="9561"/>
                  </a:lnTo>
                  <a:cubicBezTo>
                    <a:pt x="11875" y="9837"/>
                    <a:pt x="9524" y="9795"/>
                    <a:pt x="7800" y="8925"/>
                  </a:cubicBezTo>
                  <a:cubicBezTo>
                    <a:pt x="4956" y="7487"/>
                    <a:pt x="5725" y="4733"/>
                    <a:pt x="3815" y="2537"/>
                  </a:cubicBezTo>
                  <a:cubicBezTo>
                    <a:pt x="2579" y="1120"/>
                    <a:pt x="121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23"/>
            <p:cNvSpPr/>
            <p:nvPr/>
          </p:nvSpPr>
          <p:spPr>
            <a:xfrm flipH="1">
              <a:off x="9309369" y="3300636"/>
              <a:ext cx="2044441" cy="1842857"/>
            </a:xfrm>
            <a:custGeom>
              <a:rect b="b" l="l" r="r" t="t"/>
              <a:pathLst>
                <a:path extrusionOk="0" h="12369" w="13722">
                  <a:moveTo>
                    <a:pt x="0" y="6479"/>
                  </a:moveTo>
                  <a:lnTo>
                    <a:pt x="0" y="7911"/>
                  </a:lnTo>
                  <a:cubicBezTo>
                    <a:pt x="154" y="8192"/>
                    <a:pt x="414" y="8872"/>
                    <a:pt x="552" y="9163"/>
                  </a:cubicBezTo>
                  <a:cubicBezTo>
                    <a:pt x="1152" y="10384"/>
                    <a:pt x="1799" y="11509"/>
                    <a:pt x="2892" y="12363"/>
                  </a:cubicBezTo>
                  <a:lnTo>
                    <a:pt x="4240" y="12363"/>
                  </a:lnTo>
                  <a:cubicBezTo>
                    <a:pt x="2913" y="11774"/>
                    <a:pt x="1799" y="9922"/>
                    <a:pt x="1078" y="8442"/>
                  </a:cubicBezTo>
                  <a:cubicBezTo>
                    <a:pt x="754" y="7784"/>
                    <a:pt x="446" y="7110"/>
                    <a:pt x="0" y="6479"/>
                  </a:cubicBezTo>
                  <a:close/>
                  <a:moveTo>
                    <a:pt x="0" y="3067"/>
                  </a:moveTo>
                  <a:lnTo>
                    <a:pt x="0" y="4075"/>
                  </a:lnTo>
                  <a:cubicBezTo>
                    <a:pt x="796" y="4887"/>
                    <a:pt x="1237" y="5858"/>
                    <a:pt x="1735" y="6877"/>
                  </a:cubicBezTo>
                  <a:cubicBezTo>
                    <a:pt x="3173" y="9981"/>
                    <a:pt x="4494" y="11710"/>
                    <a:pt x="7471" y="12368"/>
                  </a:cubicBezTo>
                  <a:lnTo>
                    <a:pt x="13721" y="12363"/>
                  </a:lnTo>
                  <a:lnTo>
                    <a:pt x="13721" y="12235"/>
                  </a:lnTo>
                  <a:cubicBezTo>
                    <a:pt x="10548" y="12235"/>
                    <a:pt x="8537" y="12182"/>
                    <a:pt x="6213" y="11074"/>
                  </a:cubicBezTo>
                  <a:cubicBezTo>
                    <a:pt x="4181" y="9970"/>
                    <a:pt x="3407" y="8431"/>
                    <a:pt x="2484" y="6542"/>
                  </a:cubicBezTo>
                  <a:cubicBezTo>
                    <a:pt x="1889" y="5322"/>
                    <a:pt x="1194" y="4065"/>
                    <a:pt x="0" y="3067"/>
                  </a:cubicBezTo>
                  <a:close/>
                  <a:moveTo>
                    <a:pt x="0" y="0"/>
                  </a:moveTo>
                  <a:lnTo>
                    <a:pt x="0" y="876"/>
                  </a:lnTo>
                  <a:cubicBezTo>
                    <a:pt x="1481" y="1847"/>
                    <a:pt x="2181" y="3194"/>
                    <a:pt x="2855" y="4632"/>
                  </a:cubicBezTo>
                  <a:cubicBezTo>
                    <a:pt x="3725" y="6505"/>
                    <a:pt x="4510" y="8373"/>
                    <a:pt x="6802" y="9551"/>
                  </a:cubicBezTo>
                  <a:lnTo>
                    <a:pt x="6808" y="9551"/>
                  </a:lnTo>
                  <a:cubicBezTo>
                    <a:pt x="8951" y="10538"/>
                    <a:pt x="11471" y="10776"/>
                    <a:pt x="13721" y="10670"/>
                  </a:cubicBezTo>
                  <a:lnTo>
                    <a:pt x="13721" y="9864"/>
                  </a:lnTo>
                  <a:cubicBezTo>
                    <a:pt x="11795" y="10028"/>
                    <a:pt x="9174" y="9837"/>
                    <a:pt x="7137" y="8877"/>
                  </a:cubicBezTo>
                  <a:cubicBezTo>
                    <a:pt x="5110" y="7832"/>
                    <a:pt x="4425" y="6219"/>
                    <a:pt x="3539" y="4314"/>
                  </a:cubicBezTo>
                  <a:cubicBezTo>
                    <a:pt x="2802" y="2738"/>
                    <a:pt x="1911" y="109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23"/>
            <p:cNvSpPr/>
            <p:nvPr/>
          </p:nvSpPr>
          <p:spPr>
            <a:xfrm flipH="1">
              <a:off x="9309369" y="3619920"/>
              <a:ext cx="2044441" cy="1522678"/>
            </a:xfrm>
            <a:custGeom>
              <a:rect b="b" l="l" r="r" t="t"/>
              <a:pathLst>
                <a:path extrusionOk="0" h="10220" w="13722">
                  <a:moveTo>
                    <a:pt x="11249" y="10055"/>
                  </a:moveTo>
                  <a:cubicBezTo>
                    <a:pt x="11238" y="10114"/>
                    <a:pt x="11227" y="10167"/>
                    <a:pt x="11222" y="10220"/>
                  </a:cubicBezTo>
                  <a:lnTo>
                    <a:pt x="13721" y="10220"/>
                  </a:lnTo>
                  <a:lnTo>
                    <a:pt x="13721" y="10092"/>
                  </a:lnTo>
                  <a:cubicBezTo>
                    <a:pt x="12814" y="10092"/>
                    <a:pt x="12002" y="10087"/>
                    <a:pt x="11249" y="10055"/>
                  </a:cubicBezTo>
                  <a:close/>
                  <a:moveTo>
                    <a:pt x="13721" y="7721"/>
                  </a:moveTo>
                  <a:cubicBezTo>
                    <a:pt x="13090" y="7774"/>
                    <a:pt x="12384" y="7790"/>
                    <a:pt x="11647" y="7753"/>
                  </a:cubicBezTo>
                  <a:cubicBezTo>
                    <a:pt x="11604" y="8002"/>
                    <a:pt x="11562" y="8246"/>
                    <a:pt x="11514" y="8511"/>
                  </a:cubicBezTo>
                  <a:cubicBezTo>
                    <a:pt x="12262" y="8559"/>
                    <a:pt x="13005" y="8559"/>
                    <a:pt x="13721" y="8527"/>
                  </a:cubicBezTo>
                  <a:lnTo>
                    <a:pt x="13721" y="7721"/>
                  </a:lnTo>
                  <a:close/>
                  <a:moveTo>
                    <a:pt x="0" y="4336"/>
                  </a:moveTo>
                  <a:lnTo>
                    <a:pt x="0" y="5768"/>
                  </a:lnTo>
                  <a:cubicBezTo>
                    <a:pt x="154" y="6049"/>
                    <a:pt x="414" y="6729"/>
                    <a:pt x="552" y="7020"/>
                  </a:cubicBezTo>
                  <a:cubicBezTo>
                    <a:pt x="1152" y="8241"/>
                    <a:pt x="1799" y="9366"/>
                    <a:pt x="2892" y="10220"/>
                  </a:cubicBezTo>
                  <a:lnTo>
                    <a:pt x="4240" y="10220"/>
                  </a:lnTo>
                  <a:cubicBezTo>
                    <a:pt x="2913" y="9631"/>
                    <a:pt x="1799" y="7779"/>
                    <a:pt x="1078" y="6299"/>
                  </a:cubicBezTo>
                  <a:cubicBezTo>
                    <a:pt x="754" y="5641"/>
                    <a:pt x="446" y="4967"/>
                    <a:pt x="0" y="4336"/>
                  </a:cubicBezTo>
                  <a:close/>
                  <a:moveTo>
                    <a:pt x="1157" y="2139"/>
                  </a:moveTo>
                  <a:cubicBezTo>
                    <a:pt x="1030" y="2373"/>
                    <a:pt x="892" y="2622"/>
                    <a:pt x="749" y="2877"/>
                  </a:cubicBezTo>
                  <a:cubicBezTo>
                    <a:pt x="1125" y="3455"/>
                    <a:pt x="1417" y="4086"/>
                    <a:pt x="1735" y="4734"/>
                  </a:cubicBezTo>
                  <a:cubicBezTo>
                    <a:pt x="2908" y="7265"/>
                    <a:pt x="4006" y="8883"/>
                    <a:pt x="5985" y="9753"/>
                  </a:cubicBezTo>
                  <a:cubicBezTo>
                    <a:pt x="6160" y="9535"/>
                    <a:pt x="6330" y="9302"/>
                    <a:pt x="6505" y="9063"/>
                  </a:cubicBezTo>
                  <a:cubicBezTo>
                    <a:pt x="6410" y="9021"/>
                    <a:pt x="6309" y="8978"/>
                    <a:pt x="6213" y="8931"/>
                  </a:cubicBezTo>
                  <a:cubicBezTo>
                    <a:pt x="4181" y="7827"/>
                    <a:pt x="3407" y="6288"/>
                    <a:pt x="2484" y="4399"/>
                  </a:cubicBezTo>
                  <a:cubicBezTo>
                    <a:pt x="2112" y="3635"/>
                    <a:pt x="1704" y="2861"/>
                    <a:pt x="1157" y="2139"/>
                  </a:cubicBezTo>
                  <a:close/>
                  <a:moveTo>
                    <a:pt x="2330" y="1"/>
                  </a:moveTo>
                  <a:cubicBezTo>
                    <a:pt x="2202" y="245"/>
                    <a:pt x="2070" y="489"/>
                    <a:pt x="1932" y="738"/>
                  </a:cubicBezTo>
                  <a:cubicBezTo>
                    <a:pt x="2282" y="1290"/>
                    <a:pt x="2568" y="1884"/>
                    <a:pt x="2855" y="2489"/>
                  </a:cubicBezTo>
                  <a:cubicBezTo>
                    <a:pt x="3725" y="4362"/>
                    <a:pt x="4510" y="6230"/>
                    <a:pt x="6802" y="7408"/>
                  </a:cubicBezTo>
                  <a:lnTo>
                    <a:pt x="6808" y="7408"/>
                  </a:lnTo>
                  <a:cubicBezTo>
                    <a:pt x="7025" y="7514"/>
                    <a:pt x="7248" y="7604"/>
                    <a:pt x="7476" y="7689"/>
                  </a:cubicBezTo>
                  <a:cubicBezTo>
                    <a:pt x="7625" y="7482"/>
                    <a:pt x="7773" y="7270"/>
                    <a:pt x="7927" y="7058"/>
                  </a:cubicBezTo>
                  <a:cubicBezTo>
                    <a:pt x="7657" y="6962"/>
                    <a:pt x="7391" y="6851"/>
                    <a:pt x="7137" y="6734"/>
                  </a:cubicBezTo>
                  <a:cubicBezTo>
                    <a:pt x="5110" y="5689"/>
                    <a:pt x="4425" y="4076"/>
                    <a:pt x="3539" y="2171"/>
                  </a:cubicBezTo>
                  <a:cubicBezTo>
                    <a:pt x="3195" y="1439"/>
                    <a:pt x="2823" y="696"/>
                    <a:pt x="23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23"/>
            <p:cNvSpPr/>
            <p:nvPr/>
          </p:nvSpPr>
          <p:spPr>
            <a:xfrm flipH="1">
              <a:off x="10497564" y="3125127"/>
              <a:ext cx="856246" cy="2017474"/>
            </a:xfrm>
            <a:custGeom>
              <a:rect b="b" l="l" r="r" t="t"/>
              <a:pathLst>
                <a:path extrusionOk="0" h="13541" w="5747">
                  <a:moveTo>
                    <a:pt x="0" y="1"/>
                  </a:moveTo>
                  <a:lnTo>
                    <a:pt x="0" y="13541"/>
                  </a:lnTo>
                  <a:lnTo>
                    <a:pt x="1067" y="13541"/>
                  </a:lnTo>
                  <a:cubicBezTo>
                    <a:pt x="2436" y="11546"/>
                    <a:pt x="4272" y="8872"/>
                    <a:pt x="5747" y="6744"/>
                  </a:cubicBezTo>
                  <a:cubicBezTo>
                    <a:pt x="5147" y="5418"/>
                    <a:pt x="4977" y="3874"/>
                    <a:pt x="3815" y="2537"/>
                  </a:cubicBezTo>
                  <a:cubicBezTo>
                    <a:pt x="2579" y="1120"/>
                    <a:pt x="121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23"/>
            <p:cNvSpPr/>
            <p:nvPr/>
          </p:nvSpPr>
          <p:spPr>
            <a:xfrm flipH="1">
              <a:off x="10577422" y="3300636"/>
              <a:ext cx="776387" cy="1757486"/>
            </a:xfrm>
            <a:custGeom>
              <a:rect b="b" l="l" r="r" t="t"/>
              <a:pathLst>
                <a:path extrusionOk="0" h="11796" w="5211">
                  <a:moveTo>
                    <a:pt x="950" y="0"/>
                  </a:moveTo>
                  <a:lnTo>
                    <a:pt x="945" y="361"/>
                  </a:lnTo>
                  <a:lnTo>
                    <a:pt x="632" y="542"/>
                  </a:lnTo>
                  <a:lnTo>
                    <a:pt x="966" y="642"/>
                  </a:lnTo>
                  <a:lnTo>
                    <a:pt x="1024" y="998"/>
                  </a:lnTo>
                  <a:lnTo>
                    <a:pt x="1237" y="695"/>
                  </a:lnTo>
                  <a:lnTo>
                    <a:pt x="1582" y="727"/>
                  </a:lnTo>
                  <a:lnTo>
                    <a:pt x="1380" y="446"/>
                  </a:lnTo>
                  <a:lnTo>
                    <a:pt x="1539" y="112"/>
                  </a:lnTo>
                  <a:lnTo>
                    <a:pt x="1205" y="239"/>
                  </a:lnTo>
                  <a:lnTo>
                    <a:pt x="950" y="0"/>
                  </a:lnTo>
                  <a:close/>
                  <a:moveTo>
                    <a:pt x="207" y="1693"/>
                  </a:moveTo>
                  <a:lnTo>
                    <a:pt x="0" y="1767"/>
                  </a:lnTo>
                  <a:lnTo>
                    <a:pt x="0" y="2287"/>
                  </a:lnTo>
                  <a:lnTo>
                    <a:pt x="250" y="2308"/>
                  </a:lnTo>
                  <a:lnTo>
                    <a:pt x="54" y="2022"/>
                  </a:lnTo>
                  <a:lnTo>
                    <a:pt x="207" y="1693"/>
                  </a:lnTo>
                  <a:close/>
                  <a:moveTo>
                    <a:pt x="1306" y="1831"/>
                  </a:moveTo>
                  <a:lnTo>
                    <a:pt x="1306" y="2192"/>
                  </a:lnTo>
                  <a:lnTo>
                    <a:pt x="998" y="2383"/>
                  </a:lnTo>
                  <a:lnTo>
                    <a:pt x="1332" y="2473"/>
                  </a:lnTo>
                  <a:lnTo>
                    <a:pt x="1396" y="2823"/>
                  </a:lnTo>
                  <a:lnTo>
                    <a:pt x="1603" y="2521"/>
                  </a:lnTo>
                  <a:lnTo>
                    <a:pt x="1953" y="2547"/>
                  </a:lnTo>
                  <a:lnTo>
                    <a:pt x="1953" y="2547"/>
                  </a:lnTo>
                  <a:lnTo>
                    <a:pt x="1746" y="2266"/>
                  </a:lnTo>
                  <a:lnTo>
                    <a:pt x="1895" y="1932"/>
                  </a:lnTo>
                  <a:lnTo>
                    <a:pt x="1560" y="2064"/>
                  </a:lnTo>
                  <a:lnTo>
                    <a:pt x="1306" y="1831"/>
                  </a:lnTo>
                  <a:close/>
                  <a:moveTo>
                    <a:pt x="3115" y="1905"/>
                  </a:moveTo>
                  <a:lnTo>
                    <a:pt x="3104" y="2266"/>
                  </a:lnTo>
                  <a:lnTo>
                    <a:pt x="2791" y="2457"/>
                  </a:lnTo>
                  <a:lnTo>
                    <a:pt x="3126" y="2547"/>
                  </a:lnTo>
                  <a:lnTo>
                    <a:pt x="3179" y="2903"/>
                  </a:lnTo>
                  <a:lnTo>
                    <a:pt x="3391" y="2595"/>
                  </a:lnTo>
                  <a:lnTo>
                    <a:pt x="3741" y="2621"/>
                  </a:lnTo>
                  <a:lnTo>
                    <a:pt x="3741" y="2621"/>
                  </a:lnTo>
                  <a:lnTo>
                    <a:pt x="3539" y="2346"/>
                  </a:lnTo>
                  <a:lnTo>
                    <a:pt x="3699" y="2011"/>
                  </a:lnTo>
                  <a:lnTo>
                    <a:pt x="3699" y="2011"/>
                  </a:lnTo>
                  <a:lnTo>
                    <a:pt x="3364" y="2139"/>
                  </a:lnTo>
                  <a:lnTo>
                    <a:pt x="3115" y="1905"/>
                  </a:lnTo>
                  <a:close/>
                  <a:moveTo>
                    <a:pt x="64" y="3391"/>
                  </a:moveTo>
                  <a:lnTo>
                    <a:pt x="64" y="3752"/>
                  </a:lnTo>
                  <a:lnTo>
                    <a:pt x="0" y="3789"/>
                  </a:lnTo>
                  <a:lnTo>
                    <a:pt x="0" y="4012"/>
                  </a:lnTo>
                  <a:lnTo>
                    <a:pt x="91" y="4033"/>
                  </a:lnTo>
                  <a:lnTo>
                    <a:pt x="154" y="4383"/>
                  </a:lnTo>
                  <a:lnTo>
                    <a:pt x="361" y="4081"/>
                  </a:lnTo>
                  <a:lnTo>
                    <a:pt x="711" y="4107"/>
                  </a:lnTo>
                  <a:lnTo>
                    <a:pt x="711" y="4107"/>
                  </a:lnTo>
                  <a:lnTo>
                    <a:pt x="505" y="3826"/>
                  </a:lnTo>
                  <a:lnTo>
                    <a:pt x="653" y="3492"/>
                  </a:lnTo>
                  <a:lnTo>
                    <a:pt x="653" y="3492"/>
                  </a:lnTo>
                  <a:lnTo>
                    <a:pt x="319" y="3624"/>
                  </a:lnTo>
                  <a:lnTo>
                    <a:pt x="64" y="3391"/>
                  </a:lnTo>
                  <a:close/>
                  <a:moveTo>
                    <a:pt x="1773" y="3513"/>
                  </a:moveTo>
                  <a:lnTo>
                    <a:pt x="1762" y="3874"/>
                  </a:lnTo>
                  <a:lnTo>
                    <a:pt x="1449" y="4065"/>
                  </a:lnTo>
                  <a:lnTo>
                    <a:pt x="1778" y="4155"/>
                  </a:lnTo>
                  <a:lnTo>
                    <a:pt x="1836" y="4505"/>
                  </a:lnTo>
                  <a:lnTo>
                    <a:pt x="2048" y="4203"/>
                  </a:lnTo>
                  <a:lnTo>
                    <a:pt x="2399" y="4229"/>
                  </a:lnTo>
                  <a:lnTo>
                    <a:pt x="2197" y="3948"/>
                  </a:lnTo>
                  <a:lnTo>
                    <a:pt x="2356" y="3614"/>
                  </a:lnTo>
                  <a:lnTo>
                    <a:pt x="2022" y="3746"/>
                  </a:lnTo>
                  <a:lnTo>
                    <a:pt x="1773" y="3513"/>
                  </a:lnTo>
                  <a:close/>
                  <a:moveTo>
                    <a:pt x="3327" y="3799"/>
                  </a:moveTo>
                  <a:lnTo>
                    <a:pt x="3327" y="4160"/>
                  </a:lnTo>
                  <a:lnTo>
                    <a:pt x="3019" y="4351"/>
                  </a:lnTo>
                  <a:lnTo>
                    <a:pt x="3354" y="4441"/>
                  </a:lnTo>
                  <a:lnTo>
                    <a:pt x="3417" y="4792"/>
                  </a:lnTo>
                  <a:lnTo>
                    <a:pt x="3624" y="4489"/>
                  </a:lnTo>
                  <a:lnTo>
                    <a:pt x="3974" y="4516"/>
                  </a:lnTo>
                  <a:lnTo>
                    <a:pt x="3768" y="4240"/>
                  </a:lnTo>
                  <a:lnTo>
                    <a:pt x="3916" y="3905"/>
                  </a:lnTo>
                  <a:lnTo>
                    <a:pt x="3582" y="4033"/>
                  </a:lnTo>
                  <a:lnTo>
                    <a:pt x="3327" y="3799"/>
                  </a:lnTo>
                  <a:close/>
                  <a:moveTo>
                    <a:pt x="4563" y="4680"/>
                  </a:moveTo>
                  <a:lnTo>
                    <a:pt x="4563" y="5041"/>
                  </a:lnTo>
                  <a:lnTo>
                    <a:pt x="4256" y="5232"/>
                  </a:lnTo>
                  <a:lnTo>
                    <a:pt x="4590" y="5322"/>
                  </a:lnTo>
                  <a:lnTo>
                    <a:pt x="4654" y="5672"/>
                  </a:lnTo>
                  <a:lnTo>
                    <a:pt x="4861" y="5370"/>
                  </a:lnTo>
                  <a:lnTo>
                    <a:pt x="5211" y="5396"/>
                  </a:lnTo>
                  <a:lnTo>
                    <a:pt x="5211" y="5396"/>
                  </a:lnTo>
                  <a:lnTo>
                    <a:pt x="5004" y="5115"/>
                  </a:lnTo>
                  <a:lnTo>
                    <a:pt x="5152" y="4781"/>
                  </a:lnTo>
                  <a:lnTo>
                    <a:pt x="4818" y="4914"/>
                  </a:lnTo>
                  <a:lnTo>
                    <a:pt x="4563" y="4680"/>
                  </a:lnTo>
                  <a:close/>
                  <a:moveTo>
                    <a:pt x="478" y="5152"/>
                  </a:moveTo>
                  <a:lnTo>
                    <a:pt x="467" y="5513"/>
                  </a:lnTo>
                  <a:lnTo>
                    <a:pt x="154" y="5699"/>
                  </a:lnTo>
                  <a:lnTo>
                    <a:pt x="489" y="5794"/>
                  </a:lnTo>
                  <a:lnTo>
                    <a:pt x="542" y="6144"/>
                  </a:lnTo>
                  <a:lnTo>
                    <a:pt x="759" y="5842"/>
                  </a:lnTo>
                  <a:lnTo>
                    <a:pt x="1104" y="5869"/>
                  </a:lnTo>
                  <a:lnTo>
                    <a:pt x="908" y="5587"/>
                  </a:lnTo>
                  <a:lnTo>
                    <a:pt x="1067" y="5253"/>
                  </a:lnTo>
                  <a:lnTo>
                    <a:pt x="727" y="5386"/>
                  </a:lnTo>
                  <a:lnTo>
                    <a:pt x="478" y="5152"/>
                  </a:lnTo>
                  <a:close/>
                  <a:moveTo>
                    <a:pt x="2086" y="5359"/>
                  </a:moveTo>
                  <a:lnTo>
                    <a:pt x="2086" y="5720"/>
                  </a:lnTo>
                  <a:lnTo>
                    <a:pt x="1778" y="5911"/>
                  </a:lnTo>
                  <a:lnTo>
                    <a:pt x="2112" y="6001"/>
                  </a:lnTo>
                  <a:lnTo>
                    <a:pt x="2176" y="6351"/>
                  </a:lnTo>
                  <a:lnTo>
                    <a:pt x="2383" y="6049"/>
                  </a:lnTo>
                  <a:lnTo>
                    <a:pt x="2733" y="6076"/>
                  </a:lnTo>
                  <a:lnTo>
                    <a:pt x="2526" y="5800"/>
                  </a:lnTo>
                  <a:lnTo>
                    <a:pt x="2675" y="5465"/>
                  </a:lnTo>
                  <a:lnTo>
                    <a:pt x="2675" y="5465"/>
                  </a:lnTo>
                  <a:lnTo>
                    <a:pt x="2340" y="5593"/>
                  </a:lnTo>
                  <a:lnTo>
                    <a:pt x="2086" y="5359"/>
                  </a:lnTo>
                  <a:close/>
                  <a:moveTo>
                    <a:pt x="3322" y="6240"/>
                  </a:moveTo>
                  <a:lnTo>
                    <a:pt x="3322" y="6601"/>
                  </a:lnTo>
                  <a:lnTo>
                    <a:pt x="3014" y="6792"/>
                  </a:lnTo>
                  <a:lnTo>
                    <a:pt x="3348" y="6882"/>
                  </a:lnTo>
                  <a:lnTo>
                    <a:pt x="3412" y="7232"/>
                  </a:lnTo>
                  <a:lnTo>
                    <a:pt x="3619" y="6930"/>
                  </a:lnTo>
                  <a:lnTo>
                    <a:pt x="3969" y="6956"/>
                  </a:lnTo>
                  <a:lnTo>
                    <a:pt x="3762" y="6675"/>
                  </a:lnTo>
                  <a:lnTo>
                    <a:pt x="3911" y="6341"/>
                  </a:lnTo>
                  <a:lnTo>
                    <a:pt x="3577" y="6473"/>
                  </a:lnTo>
                  <a:lnTo>
                    <a:pt x="3322" y="6240"/>
                  </a:lnTo>
                  <a:close/>
                  <a:moveTo>
                    <a:pt x="754" y="7163"/>
                  </a:moveTo>
                  <a:lnTo>
                    <a:pt x="754" y="7524"/>
                  </a:lnTo>
                  <a:lnTo>
                    <a:pt x="446" y="7715"/>
                  </a:lnTo>
                  <a:lnTo>
                    <a:pt x="780" y="7805"/>
                  </a:lnTo>
                  <a:lnTo>
                    <a:pt x="844" y="8155"/>
                  </a:lnTo>
                  <a:lnTo>
                    <a:pt x="1051" y="7853"/>
                  </a:lnTo>
                  <a:lnTo>
                    <a:pt x="1396" y="7879"/>
                  </a:lnTo>
                  <a:lnTo>
                    <a:pt x="1189" y="7598"/>
                  </a:lnTo>
                  <a:lnTo>
                    <a:pt x="1343" y="7269"/>
                  </a:lnTo>
                  <a:lnTo>
                    <a:pt x="1009" y="7397"/>
                  </a:lnTo>
                  <a:lnTo>
                    <a:pt x="754" y="7163"/>
                  </a:lnTo>
                  <a:close/>
                  <a:moveTo>
                    <a:pt x="1990" y="8044"/>
                  </a:moveTo>
                  <a:lnTo>
                    <a:pt x="1990" y="8405"/>
                  </a:lnTo>
                  <a:lnTo>
                    <a:pt x="1682" y="8596"/>
                  </a:lnTo>
                  <a:lnTo>
                    <a:pt x="2017" y="8686"/>
                  </a:lnTo>
                  <a:lnTo>
                    <a:pt x="2080" y="9036"/>
                  </a:lnTo>
                  <a:lnTo>
                    <a:pt x="2287" y="8734"/>
                  </a:lnTo>
                  <a:lnTo>
                    <a:pt x="2637" y="8760"/>
                  </a:lnTo>
                  <a:lnTo>
                    <a:pt x="2637" y="8760"/>
                  </a:lnTo>
                  <a:lnTo>
                    <a:pt x="2430" y="8479"/>
                  </a:lnTo>
                  <a:lnTo>
                    <a:pt x="2579" y="8145"/>
                  </a:lnTo>
                  <a:lnTo>
                    <a:pt x="2245" y="8277"/>
                  </a:lnTo>
                  <a:lnTo>
                    <a:pt x="1990" y="8044"/>
                  </a:lnTo>
                  <a:close/>
                  <a:moveTo>
                    <a:pt x="144" y="8797"/>
                  </a:moveTo>
                  <a:lnTo>
                    <a:pt x="0" y="8856"/>
                  </a:lnTo>
                  <a:lnTo>
                    <a:pt x="0" y="9121"/>
                  </a:lnTo>
                  <a:lnTo>
                    <a:pt x="144" y="8797"/>
                  </a:lnTo>
                  <a:close/>
                  <a:moveTo>
                    <a:pt x="0" y="9142"/>
                  </a:moveTo>
                  <a:lnTo>
                    <a:pt x="0" y="9397"/>
                  </a:lnTo>
                  <a:lnTo>
                    <a:pt x="202" y="9413"/>
                  </a:lnTo>
                  <a:lnTo>
                    <a:pt x="0" y="9142"/>
                  </a:lnTo>
                  <a:close/>
                  <a:moveTo>
                    <a:pt x="796" y="9577"/>
                  </a:moveTo>
                  <a:lnTo>
                    <a:pt x="796" y="9938"/>
                  </a:lnTo>
                  <a:lnTo>
                    <a:pt x="489" y="10129"/>
                  </a:lnTo>
                  <a:lnTo>
                    <a:pt x="823" y="10219"/>
                  </a:lnTo>
                  <a:lnTo>
                    <a:pt x="887" y="10569"/>
                  </a:lnTo>
                  <a:lnTo>
                    <a:pt x="1093" y="10267"/>
                  </a:lnTo>
                  <a:lnTo>
                    <a:pt x="1438" y="10294"/>
                  </a:lnTo>
                  <a:lnTo>
                    <a:pt x="1231" y="10012"/>
                  </a:lnTo>
                  <a:lnTo>
                    <a:pt x="1385" y="9678"/>
                  </a:lnTo>
                  <a:lnTo>
                    <a:pt x="1385" y="9678"/>
                  </a:lnTo>
                  <a:lnTo>
                    <a:pt x="1051" y="9811"/>
                  </a:lnTo>
                  <a:lnTo>
                    <a:pt x="796" y="9577"/>
                  </a:lnTo>
                  <a:close/>
                  <a:moveTo>
                    <a:pt x="239" y="11180"/>
                  </a:moveTo>
                  <a:lnTo>
                    <a:pt x="0" y="11275"/>
                  </a:lnTo>
                  <a:lnTo>
                    <a:pt x="0" y="11769"/>
                  </a:lnTo>
                  <a:lnTo>
                    <a:pt x="298" y="11795"/>
                  </a:lnTo>
                  <a:lnTo>
                    <a:pt x="91" y="11514"/>
                  </a:lnTo>
                  <a:lnTo>
                    <a:pt x="239" y="111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23"/>
            <p:cNvSpPr/>
            <p:nvPr/>
          </p:nvSpPr>
          <p:spPr>
            <a:xfrm flipH="1">
              <a:off x="10497564" y="3378110"/>
              <a:ext cx="856246" cy="1764489"/>
            </a:xfrm>
            <a:custGeom>
              <a:rect b="b" l="l" r="r" t="t"/>
              <a:pathLst>
                <a:path extrusionOk="0" h="11843" w="5747">
                  <a:moveTo>
                    <a:pt x="3025" y="0"/>
                  </a:moveTo>
                  <a:cubicBezTo>
                    <a:pt x="2669" y="1141"/>
                    <a:pt x="1979" y="2245"/>
                    <a:pt x="1300" y="3502"/>
                  </a:cubicBezTo>
                  <a:cubicBezTo>
                    <a:pt x="940" y="4165"/>
                    <a:pt x="483" y="4967"/>
                    <a:pt x="0" y="5842"/>
                  </a:cubicBezTo>
                  <a:lnTo>
                    <a:pt x="0" y="11843"/>
                  </a:lnTo>
                  <a:lnTo>
                    <a:pt x="1067" y="11843"/>
                  </a:lnTo>
                  <a:cubicBezTo>
                    <a:pt x="2436" y="9848"/>
                    <a:pt x="4272" y="7174"/>
                    <a:pt x="5747" y="5046"/>
                  </a:cubicBezTo>
                  <a:cubicBezTo>
                    <a:pt x="5725" y="5009"/>
                    <a:pt x="5709" y="4967"/>
                    <a:pt x="5694" y="4929"/>
                  </a:cubicBezTo>
                  <a:cubicBezTo>
                    <a:pt x="5688" y="4924"/>
                    <a:pt x="5688" y="4914"/>
                    <a:pt x="5683" y="4908"/>
                  </a:cubicBezTo>
                  <a:cubicBezTo>
                    <a:pt x="5672" y="4876"/>
                    <a:pt x="5656" y="4845"/>
                    <a:pt x="5640" y="4807"/>
                  </a:cubicBezTo>
                  <a:cubicBezTo>
                    <a:pt x="5640" y="4802"/>
                    <a:pt x="5635" y="4791"/>
                    <a:pt x="5630" y="4781"/>
                  </a:cubicBezTo>
                  <a:cubicBezTo>
                    <a:pt x="5619" y="4749"/>
                    <a:pt x="5603" y="4717"/>
                    <a:pt x="5593" y="4685"/>
                  </a:cubicBezTo>
                  <a:cubicBezTo>
                    <a:pt x="5587" y="4675"/>
                    <a:pt x="5587" y="4669"/>
                    <a:pt x="5582" y="4659"/>
                  </a:cubicBezTo>
                  <a:cubicBezTo>
                    <a:pt x="5566" y="4622"/>
                    <a:pt x="5556" y="4579"/>
                    <a:pt x="5540" y="4542"/>
                  </a:cubicBezTo>
                  <a:cubicBezTo>
                    <a:pt x="5524" y="4500"/>
                    <a:pt x="5508" y="4457"/>
                    <a:pt x="5492" y="4415"/>
                  </a:cubicBezTo>
                  <a:cubicBezTo>
                    <a:pt x="5492" y="4409"/>
                    <a:pt x="5487" y="4404"/>
                    <a:pt x="5487" y="4404"/>
                  </a:cubicBezTo>
                  <a:cubicBezTo>
                    <a:pt x="5476" y="4367"/>
                    <a:pt x="5460" y="4325"/>
                    <a:pt x="5444" y="4287"/>
                  </a:cubicBezTo>
                  <a:cubicBezTo>
                    <a:pt x="5444" y="4282"/>
                    <a:pt x="5444" y="4277"/>
                    <a:pt x="5439" y="4272"/>
                  </a:cubicBezTo>
                  <a:cubicBezTo>
                    <a:pt x="5428" y="4234"/>
                    <a:pt x="5418" y="4197"/>
                    <a:pt x="5402" y="4160"/>
                  </a:cubicBezTo>
                  <a:cubicBezTo>
                    <a:pt x="5402" y="4155"/>
                    <a:pt x="5396" y="4149"/>
                    <a:pt x="5396" y="4144"/>
                  </a:cubicBezTo>
                  <a:cubicBezTo>
                    <a:pt x="5386" y="4112"/>
                    <a:pt x="5375" y="4086"/>
                    <a:pt x="5370" y="4059"/>
                  </a:cubicBezTo>
                  <a:cubicBezTo>
                    <a:pt x="5359" y="4027"/>
                    <a:pt x="5349" y="4001"/>
                    <a:pt x="5338" y="3969"/>
                  </a:cubicBezTo>
                  <a:cubicBezTo>
                    <a:pt x="5311" y="3879"/>
                    <a:pt x="5280" y="3794"/>
                    <a:pt x="5253" y="3704"/>
                  </a:cubicBezTo>
                  <a:cubicBezTo>
                    <a:pt x="5243" y="3683"/>
                    <a:pt x="5237" y="3656"/>
                    <a:pt x="5227" y="3635"/>
                  </a:cubicBezTo>
                  <a:cubicBezTo>
                    <a:pt x="5205" y="3571"/>
                    <a:pt x="5189" y="3513"/>
                    <a:pt x="5168" y="3454"/>
                  </a:cubicBezTo>
                  <a:lnTo>
                    <a:pt x="5163" y="3439"/>
                  </a:lnTo>
                  <a:cubicBezTo>
                    <a:pt x="5136" y="3370"/>
                    <a:pt x="5115" y="3295"/>
                    <a:pt x="5089" y="3226"/>
                  </a:cubicBezTo>
                  <a:cubicBezTo>
                    <a:pt x="5083" y="3210"/>
                    <a:pt x="5078" y="3194"/>
                    <a:pt x="5073" y="3179"/>
                  </a:cubicBezTo>
                  <a:cubicBezTo>
                    <a:pt x="5062" y="3152"/>
                    <a:pt x="5057" y="3125"/>
                    <a:pt x="5046" y="3099"/>
                  </a:cubicBezTo>
                  <a:cubicBezTo>
                    <a:pt x="5041" y="3083"/>
                    <a:pt x="5036" y="3067"/>
                    <a:pt x="5030" y="3051"/>
                  </a:cubicBezTo>
                  <a:cubicBezTo>
                    <a:pt x="5020" y="3025"/>
                    <a:pt x="5009" y="2998"/>
                    <a:pt x="5004" y="2977"/>
                  </a:cubicBezTo>
                  <a:cubicBezTo>
                    <a:pt x="4993" y="2956"/>
                    <a:pt x="4988" y="2940"/>
                    <a:pt x="4983" y="2924"/>
                  </a:cubicBezTo>
                  <a:cubicBezTo>
                    <a:pt x="4972" y="2897"/>
                    <a:pt x="4967" y="2876"/>
                    <a:pt x="4956" y="2850"/>
                  </a:cubicBezTo>
                  <a:cubicBezTo>
                    <a:pt x="4951" y="2834"/>
                    <a:pt x="4940" y="2812"/>
                    <a:pt x="4935" y="2797"/>
                  </a:cubicBezTo>
                  <a:cubicBezTo>
                    <a:pt x="4924" y="2770"/>
                    <a:pt x="4914" y="2738"/>
                    <a:pt x="4903" y="2712"/>
                  </a:cubicBezTo>
                  <a:cubicBezTo>
                    <a:pt x="4898" y="2701"/>
                    <a:pt x="4892" y="2685"/>
                    <a:pt x="4887" y="2674"/>
                  </a:cubicBezTo>
                  <a:cubicBezTo>
                    <a:pt x="4887" y="2674"/>
                    <a:pt x="4887" y="2674"/>
                    <a:pt x="4887" y="2674"/>
                  </a:cubicBezTo>
                  <a:cubicBezTo>
                    <a:pt x="4871" y="2632"/>
                    <a:pt x="4855" y="2595"/>
                    <a:pt x="4839" y="2552"/>
                  </a:cubicBezTo>
                  <a:cubicBezTo>
                    <a:pt x="4834" y="2542"/>
                    <a:pt x="4829" y="2526"/>
                    <a:pt x="4823" y="2510"/>
                  </a:cubicBezTo>
                  <a:cubicBezTo>
                    <a:pt x="4813" y="2483"/>
                    <a:pt x="4797" y="2457"/>
                    <a:pt x="4786" y="2430"/>
                  </a:cubicBezTo>
                  <a:cubicBezTo>
                    <a:pt x="4760" y="2367"/>
                    <a:pt x="4733" y="2303"/>
                    <a:pt x="4701" y="2239"/>
                  </a:cubicBezTo>
                  <a:cubicBezTo>
                    <a:pt x="4701" y="2234"/>
                    <a:pt x="4701" y="2229"/>
                    <a:pt x="4696" y="2224"/>
                  </a:cubicBezTo>
                  <a:cubicBezTo>
                    <a:pt x="4680" y="2192"/>
                    <a:pt x="4664" y="2160"/>
                    <a:pt x="4648" y="2128"/>
                  </a:cubicBezTo>
                  <a:cubicBezTo>
                    <a:pt x="4648" y="2123"/>
                    <a:pt x="4643" y="2117"/>
                    <a:pt x="4643" y="2112"/>
                  </a:cubicBezTo>
                  <a:cubicBezTo>
                    <a:pt x="4627" y="2080"/>
                    <a:pt x="4611" y="2048"/>
                    <a:pt x="4595" y="2017"/>
                  </a:cubicBezTo>
                  <a:cubicBezTo>
                    <a:pt x="4595" y="2011"/>
                    <a:pt x="4595" y="2011"/>
                    <a:pt x="4595" y="2011"/>
                  </a:cubicBezTo>
                  <a:cubicBezTo>
                    <a:pt x="4574" y="1979"/>
                    <a:pt x="4558" y="1942"/>
                    <a:pt x="4542" y="1910"/>
                  </a:cubicBezTo>
                  <a:cubicBezTo>
                    <a:pt x="4537" y="1905"/>
                    <a:pt x="4537" y="1900"/>
                    <a:pt x="4532" y="1895"/>
                  </a:cubicBezTo>
                  <a:cubicBezTo>
                    <a:pt x="4516" y="1863"/>
                    <a:pt x="4500" y="1831"/>
                    <a:pt x="4478" y="1799"/>
                  </a:cubicBezTo>
                  <a:cubicBezTo>
                    <a:pt x="4478" y="1794"/>
                    <a:pt x="4473" y="1788"/>
                    <a:pt x="4473" y="1783"/>
                  </a:cubicBezTo>
                  <a:cubicBezTo>
                    <a:pt x="4457" y="1751"/>
                    <a:pt x="4436" y="1725"/>
                    <a:pt x="4420" y="1693"/>
                  </a:cubicBezTo>
                  <a:lnTo>
                    <a:pt x="4415" y="1682"/>
                  </a:lnTo>
                  <a:cubicBezTo>
                    <a:pt x="4399" y="1650"/>
                    <a:pt x="4378" y="1619"/>
                    <a:pt x="4356" y="1587"/>
                  </a:cubicBezTo>
                  <a:cubicBezTo>
                    <a:pt x="4351" y="1576"/>
                    <a:pt x="4346" y="1571"/>
                    <a:pt x="4341" y="1560"/>
                  </a:cubicBezTo>
                  <a:cubicBezTo>
                    <a:pt x="4335" y="1550"/>
                    <a:pt x="4330" y="1544"/>
                    <a:pt x="4325" y="1534"/>
                  </a:cubicBezTo>
                  <a:cubicBezTo>
                    <a:pt x="4319" y="1523"/>
                    <a:pt x="4309" y="1513"/>
                    <a:pt x="4303" y="1497"/>
                  </a:cubicBezTo>
                  <a:cubicBezTo>
                    <a:pt x="4298" y="1491"/>
                    <a:pt x="4293" y="1481"/>
                    <a:pt x="4287" y="1475"/>
                  </a:cubicBezTo>
                  <a:cubicBezTo>
                    <a:pt x="4277" y="1454"/>
                    <a:pt x="4261" y="1433"/>
                    <a:pt x="4250" y="1417"/>
                  </a:cubicBezTo>
                  <a:cubicBezTo>
                    <a:pt x="4250" y="1417"/>
                    <a:pt x="4250" y="1417"/>
                    <a:pt x="4250" y="1412"/>
                  </a:cubicBezTo>
                  <a:cubicBezTo>
                    <a:pt x="4245" y="1412"/>
                    <a:pt x="4245" y="1412"/>
                    <a:pt x="4245" y="1406"/>
                  </a:cubicBezTo>
                  <a:cubicBezTo>
                    <a:pt x="4234" y="1391"/>
                    <a:pt x="4224" y="1375"/>
                    <a:pt x="4208" y="1359"/>
                  </a:cubicBezTo>
                  <a:cubicBezTo>
                    <a:pt x="4208" y="1348"/>
                    <a:pt x="4203" y="1343"/>
                    <a:pt x="4197" y="1332"/>
                  </a:cubicBezTo>
                  <a:cubicBezTo>
                    <a:pt x="4187" y="1322"/>
                    <a:pt x="4176" y="1311"/>
                    <a:pt x="4171" y="1295"/>
                  </a:cubicBezTo>
                  <a:cubicBezTo>
                    <a:pt x="4165" y="1290"/>
                    <a:pt x="4160" y="1279"/>
                    <a:pt x="4155" y="1274"/>
                  </a:cubicBezTo>
                  <a:cubicBezTo>
                    <a:pt x="4144" y="1263"/>
                    <a:pt x="4134" y="1247"/>
                    <a:pt x="4123" y="1231"/>
                  </a:cubicBezTo>
                  <a:cubicBezTo>
                    <a:pt x="4118" y="1226"/>
                    <a:pt x="4118" y="1221"/>
                    <a:pt x="4112" y="1215"/>
                  </a:cubicBezTo>
                  <a:cubicBezTo>
                    <a:pt x="4096" y="1199"/>
                    <a:pt x="4086" y="1178"/>
                    <a:pt x="4075" y="1162"/>
                  </a:cubicBezTo>
                  <a:cubicBezTo>
                    <a:pt x="4070" y="1162"/>
                    <a:pt x="4070" y="1157"/>
                    <a:pt x="4065" y="1157"/>
                  </a:cubicBezTo>
                  <a:cubicBezTo>
                    <a:pt x="4054" y="1136"/>
                    <a:pt x="4038" y="1115"/>
                    <a:pt x="4022" y="1093"/>
                  </a:cubicBezTo>
                  <a:cubicBezTo>
                    <a:pt x="4017" y="1093"/>
                    <a:pt x="4017" y="1088"/>
                    <a:pt x="4012" y="1083"/>
                  </a:cubicBezTo>
                  <a:cubicBezTo>
                    <a:pt x="4001" y="1067"/>
                    <a:pt x="3990" y="1051"/>
                    <a:pt x="3974" y="1035"/>
                  </a:cubicBezTo>
                  <a:cubicBezTo>
                    <a:pt x="3969" y="1030"/>
                    <a:pt x="3964" y="1024"/>
                    <a:pt x="3959" y="1014"/>
                  </a:cubicBezTo>
                  <a:cubicBezTo>
                    <a:pt x="3948" y="1003"/>
                    <a:pt x="3937" y="993"/>
                    <a:pt x="3927" y="977"/>
                  </a:cubicBezTo>
                  <a:cubicBezTo>
                    <a:pt x="3921" y="971"/>
                    <a:pt x="3916" y="961"/>
                    <a:pt x="3911" y="955"/>
                  </a:cubicBezTo>
                  <a:cubicBezTo>
                    <a:pt x="3900" y="940"/>
                    <a:pt x="3890" y="929"/>
                    <a:pt x="3879" y="913"/>
                  </a:cubicBezTo>
                  <a:cubicBezTo>
                    <a:pt x="3874" y="908"/>
                    <a:pt x="3868" y="902"/>
                    <a:pt x="3863" y="897"/>
                  </a:cubicBezTo>
                  <a:cubicBezTo>
                    <a:pt x="3847" y="876"/>
                    <a:pt x="3831" y="860"/>
                    <a:pt x="3815" y="839"/>
                  </a:cubicBezTo>
                  <a:cubicBezTo>
                    <a:pt x="3778" y="802"/>
                    <a:pt x="3741" y="759"/>
                    <a:pt x="3709" y="717"/>
                  </a:cubicBezTo>
                  <a:cubicBezTo>
                    <a:pt x="3693" y="701"/>
                    <a:pt x="3677" y="685"/>
                    <a:pt x="3661" y="669"/>
                  </a:cubicBezTo>
                  <a:cubicBezTo>
                    <a:pt x="3640" y="648"/>
                    <a:pt x="3624" y="621"/>
                    <a:pt x="3603" y="600"/>
                  </a:cubicBezTo>
                  <a:cubicBezTo>
                    <a:pt x="3582" y="584"/>
                    <a:pt x="3566" y="563"/>
                    <a:pt x="3550" y="542"/>
                  </a:cubicBezTo>
                  <a:cubicBezTo>
                    <a:pt x="3529" y="526"/>
                    <a:pt x="3513" y="504"/>
                    <a:pt x="3497" y="489"/>
                  </a:cubicBezTo>
                  <a:cubicBezTo>
                    <a:pt x="3476" y="462"/>
                    <a:pt x="3454" y="441"/>
                    <a:pt x="3433" y="420"/>
                  </a:cubicBezTo>
                  <a:cubicBezTo>
                    <a:pt x="3423" y="409"/>
                    <a:pt x="3412" y="393"/>
                    <a:pt x="3401" y="382"/>
                  </a:cubicBezTo>
                  <a:cubicBezTo>
                    <a:pt x="3279" y="250"/>
                    <a:pt x="3152" y="122"/>
                    <a:pt x="3030" y="0"/>
                  </a:cubicBezTo>
                  <a:cubicBezTo>
                    <a:pt x="3030" y="0"/>
                    <a:pt x="3030" y="0"/>
                    <a:pt x="30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23"/>
            <p:cNvSpPr/>
            <p:nvPr/>
          </p:nvSpPr>
          <p:spPr>
            <a:xfrm flipH="1">
              <a:off x="10577422" y="3584460"/>
              <a:ext cx="776387" cy="1473660"/>
            </a:xfrm>
            <a:custGeom>
              <a:rect b="b" l="l" r="r" t="t"/>
              <a:pathLst>
                <a:path extrusionOk="0" h="9891" w="5211">
                  <a:moveTo>
                    <a:pt x="239" y="9275"/>
                  </a:moveTo>
                  <a:lnTo>
                    <a:pt x="0" y="9370"/>
                  </a:lnTo>
                  <a:lnTo>
                    <a:pt x="0" y="9864"/>
                  </a:lnTo>
                  <a:lnTo>
                    <a:pt x="298" y="9890"/>
                  </a:lnTo>
                  <a:lnTo>
                    <a:pt x="91" y="9609"/>
                  </a:lnTo>
                  <a:close/>
                  <a:moveTo>
                    <a:pt x="796" y="7672"/>
                  </a:moveTo>
                  <a:lnTo>
                    <a:pt x="796" y="8033"/>
                  </a:lnTo>
                  <a:lnTo>
                    <a:pt x="489" y="8224"/>
                  </a:lnTo>
                  <a:lnTo>
                    <a:pt x="823" y="8314"/>
                  </a:lnTo>
                  <a:lnTo>
                    <a:pt x="887" y="8664"/>
                  </a:lnTo>
                  <a:lnTo>
                    <a:pt x="1093" y="8362"/>
                  </a:lnTo>
                  <a:lnTo>
                    <a:pt x="1438" y="8389"/>
                  </a:lnTo>
                  <a:lnTo>
                    <a:pt x="1231" y="8107"/>
                  </a:lnTo>
                  <a:lnTo>
                    <a:pt x="1385" y="7773"/>
                  </a:lnTo>
                  <a:lnTo>
                    <a:pt x="1051" y="7906"/>
                  </a:lnTo>
                  <a:close/>
                  <a:moveTo>
                    <a:pt x="0" y="7237"/>
                  </a:moveTo>
                  <a:lnTo>
                    <a:pt x="0" y="7492"/>
                  </a:lnTo>
                  <a:lnTo>
                    <a:pt x="202" y="7508"/>
                  </a:lnTo>
                  <a:close/>
                  <a:moveTo>
                    <a:pt x="144" y="6892"/>
                  </a:moveTo>
                  <a:lnTo>
                    <a:pt x="0" y="6951"/>
                  </a:lnTo>
                  <a:lnTo>
                    <a:pt x="0" y="7216"/>
                  </a:lnTo>
                  <a:close/>
                  <a:moveTo>
                    <a:pt x="1990" y="6139"/>
                  </a:moveTo>
                  <a:lnTo>
                    <a:pt x="1990" y="6500"/>
                  </a:lnTo>
                  <a:lnTo>
                    <a:pt x="1682" y="6691"/>
                  </a:lnTo>
                  <a:lnTo>
                    <a:pt x="2017" y="6781"/>
                  </a:lnTo>
                  <a:lnTo>
                    <a:pt x="2080" y="7131"/>
                  </a:lnTo>
                  <a:lnTo>
                    <a:pt x="2287" y="6829"/>
                  </a:lnTo>
                  <a:lnTo>
                    <a:pt x="2637" y="6855"/>
                  </a:lnTo>
                  <a:lnTo>
                    <a:pt x="2430" y="6574"/>
                  </a:lnTo>
                  <a:lnTo>
                    <a:pt x="2579" y="6240"/>
                  </a:lnTo>
                  <a:lnTo>
                    <a:pt x="2245" y="6372"/>
                  </a:lnTo>
                  <a:close/>
                  <a:moveTo>
                    <a:pt x="754" y="5258"/>
                  </a:moveTo>
                  <a:lnTo>
                    <a:pt x="754" y="5619"/>
                  </a:lnTo>
                  <a:lnTo>
                    <a:pt x="446" y="5810"/>
                  </a:lnTo>
                  <a:lnTo>
                    <a:pt x="780" y="5900"/>
                  </a:lnTo>
                  <a:lnTo>
                    <a:pt x="844" y="6250"/>
                  </a:lnTo>
                  <a:lnTo>
                    <a:pt x="1051" y="5948"/>
                  </a:lnTo>
                  <a:lnTo>
                    <a:pt x="1396" y="5974"/>
                  </a:lnTo>
                  <a:lnTo>
                    <a:pt x="1189" y="5693"/>
                  </a:lnTo>
                  <a:lnTo>
                    <a:pt x="1343" y="5364"/>
                  </a:lnTo>
                  <a:lnTo>
                    <a:pt x="1009" y="5492"/>
                  </a:lnTo>
                  <a:close/>
                  <a:moveTo>
                    <a:pt x="3322" y="4335"/>
                  </a:moveTo>
                  <a:lnTo>
                    <a:pt x="3322" y="4696"/>
                  </a:lnTo>
                  <a:lnTo>
                    <a:pt x="3014" y="4887"/>
                  </a:lnTo>
                  <a:lnTo>
                    <a:pt x="3348" y="4977"/>
                  </a:lnTo>
                  <a:lnTo>
                    <a:pt x="3412" y="5327"/>
                  </a:lnTo>
                  <a:lnTo>
                    <a:pt x="3619" y="5025"/>
                  </a:lnTo>
                  <a:lnTo>
                    <a:pt x="3969" y="5051"/>
                  </a:lnTo>
                  <a:lnTo>
                    <a:pt x="3762" y="4770"/>
                  </a:lnTo>
                  <a:lnTo>
                    <a:pt x="3911" y="4436"/>
                  </a:lnTo>
                  <a:lnTo>
                    <a:pt x="3577" y="4568"/>
                  </a:lnTo>
                  <a:close/>
                  <a:moveTo>
                    <a:pt x="2086" y="3454"/>
                  </a:moveTo>
                  <a:lnTo>
                    <a:pt x="2086" y="3815"/>
                  </a:lnTo>
                  <a:lnTo>
                    <a:pt x="1778" y="4006"/>
                  </a:lnTo>
                  <a:lnTo>
                    <a:pt x="2112" y="4096"/>
                  </a:lnTo>
                  <a:lnTo>
                    <a:pt x="2176" y="4446"/>
                  </a:lnTo>
                  <a:lnTo>
                    <a:pt x="2383" y="4144"/>
                  </a:lnTo>
                  <a:lnTo>
                    <a:pt x="2733" y="4171"/>
                  </a:lnTo>
                  <a:lnTo>
                    <a:pt x="2526" y="3895"/>
                  </a:lnTo>
                  <a:lnTo>
                    <a:pt x="2675" y="3560"/>
                  </a:lnTo>
                  <a:lnTo>
                    <a:pt x="2340" y="3688"/>
                  </a:lnTo>
                  <a:close/>
                  <a:moveTo>
                    <a:pt x="1067" y="3348"/>
                  </a:moveTo>
                  <a:lnTo>
                    <a:pt x="727" y="3475"/>
                  </a:lnTo>
                  <a:lnTo>
                    <a:pt x="611" y="3364"/>
                  </a:lnTo>
                  <a:cubicBezTo>
                    <a:pt x="520" y="3523"/>
                    <a:pt x="430" y="3682"/>
                    <a:pt x="340" y="3847"/>
                  </a:cubicBezTo>
                  <a:lnTo>
                    <a:pt x="489" y="3889"/>
                  </a:lnTo>
                  <a:lnTo>
                    <a:pt x="542" y="4239"/>
                  </a:lnTo>
                  <a:lnTo>
                    <a:pt x="759" y="3937"/>
                  </a:lnTo>
                  <a:lnTo>
                    <a:pt x="1104" y="3964"/>
                  </a:lnTo>
                  <a:lnTo>
                    <a:pt x="908" y="3682"/>
                  </a:lnTo>
                  <a:close/>
                  <a:moveTo>
                    <a:pt x="4563" y="2775"/>
                  </a:moveTo>
                  <a:lnTo>
                    <a:pt x="4563" y="3136"/>
                  </a:lnTo>
                  <a:lnTo>
                    <a:pt x="4256" y="3327"/>
                  </a:lnTo>
                  <a:lnTo>
                    <a:pt x="4590" y="3417"/>
                  </a:lnTo>
                  <a:lnTo>
                    <a:pt x="4654" y="3767"/>
                  </a:lnTo>
                  <a:lnTo>
                    <a:pt x="4861" y="3465"/>
                  </a:lnTo>
                  <a:lnTo>
                    <a:pt x="5211" y="3491"/>
                  </a:lnTo>
                  <a:lnTo>
                    <a:pt x="5004" y="3210"/>
                  </a:lnTo>
                  <a:lnTo>
                    <a:pt x="5152" y="2876"/>
                  </a:lnTo>
                  <a:lnTo>
                    <a:pt x="4818" y="3009"/>
                  </a:lnTo>
                  <a:close/>
                  <a:moveTo>
                    <a:pt x="3327" y="1894"/>
                  </a:moveTo>
                  <a:lnTo>
                    <a:pt x="3327" y="2255"/>
                  </a:lnTo>
                  <a:lnTo>
                    <a:pt x="3019" y="2446"/>
                  </a:lnTo>
                  <a:lnTo>
                    <a:pt x="3354" y="2536"/>
                  </a:lnTo>
                  <a:lnTo>
                    <a:pt x="3417" y="2887"/>
                  </a:lnTo>
                  <a:lnTo>
                    <a:pt x="3624" y="2584"/>
                  </a:lnTo>
                  <a:lnTo>
                    <a:pt x="3974" y="2611"/>
                  </a:lnTo>
                  <a:lnTo>
                    <a:pt x="3768" y="2335"/>
                  </a:lnTo>
                  <a:lnTo>
                    <a:pt x="3916" y="2000"/>
                  </a:lnTo>
                  <a:lnTo>
                    <a:pt x="3582" y="2128"/>
                  </a:lnTo>
                  <a:close/>
                  <a:moveTo>
                    <a:pt x="1773" y="1608"/>
                  </a:moveTo>
                  <a:lnTo>
                    <a:pt x="1762" y="1969"/>
                  </a:lnTo>
                  <a:lnTo>
                    <a:pt x="1449" y="2160"/>
                  </a:lnTo>
                  <a:lnTo>
                    <a:pt x="1778" y="2250"/>
                  </a:lnTo>
                  <a:lnTo>
                    <a:pt x="1836" y="2600"/>
                  </a:lnTo>
                  <a:lnTo>
                    <a:pt x="2048" y="2298"/>
                  </a:lnTo>
                  <a:lnTo>
                    <a:pt x="2399" y="2324"/>
                  </a:lnTo>
                  <a:lnTo>
                    <a:pt x="2197" y="2043"/>
                  </a:lnTo>
                  <a:lnTo>
                    <a:pt x="2356" y="1709"/>
                  </a:lnTo>
                  <a:lnTo>
                    <a:pt x="2022" y="1841"/>
                  </a:lnTo>
                  <a:close/>
                  <a:moveTo>
                    <a:pt x="3115" y="0"/>
                  </a:moveTo>
                  <a:lnTo>
                    <a:pt x="3104" y="361"/>
                  </a:lnTo>
                  <a:lnTo>
                    <a:pt x="2791" y="552"/>
                  </a:lnTo>
                  <a:lnTo>
                    <a:pt x="3126" y="642"/>
                  </a:lnTo>
                  <a:lnTo>
                    <a:pt x="3179" y="998"/>
                  </a:lnTo>
                  <a:lnTo>
                    <a:pt x="3391" y="690"/>
                  </a:lnTo>
                  <a:lnTo>
                    <a:pt x="3741" y="716"/>
                  </a:lnTo>
                  <a:lnTo>
                    <a:pt x="3539" y="441"/>
                  </a:lnTo>
                  <a:lnTo>
                    <a:pt x="3699" y="106"/>
                  </a:lnTo>
                  <a:lnTo>
                    <a:pt x="3364" y="23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4" name="Google Shape;144;p23"/>
          <p:cNvGrpSpPr/>
          <p:nvPr/>
        </p:nvGrpSpPr>
        <p:grpSpPr>
          <a:xfrm flipH="1">
            <a:off x="-102866" y="-40201"/>
            <a:ext cx="2131147" cy="4031723"/>
            <a:chOff x="7395356" y="571"/>
            <a:chExt cx="1805904" cy="2562264"/>
          </a:xfrm>
        </p:grpSpPr>
        <p:sp>
          <p:nvSpPr>
            <p:cNvPr id="145" name="Google Shape;145;p23"/>
            <p:cNvSpPr/>
            <p:nvPr/>
          </p:nvSpPr>
          <p:spPr>
            <a:xfrm flipH="1" rot="10800000">
              <a:off x="7395356" y="579"/>
              <a:ext cx="1746749" cy="2562255"/>
            </a:xfrm>
            <a:custGeom>
              <a:rect b="b" l="l" r="r" t="t"/>
              <a:pathLst>
                <a:path extrusionOk="0" h="11955" w="8150">
                  <a:moveTo>
                    <a:pt x="8150" y="0"/>
                  </a:moveTo>
                  <a:lnTo>
                    <a:pt x="8150" y="11954"/>
                  </a:lnTo>
                  <a:lnTo>
                    <a:pt x="0" y="11954"/>
                  </a:lnTo>
                  <a:cubicBezTo>
                    <a:pt x="616" y="10447"/>
                    <a:pt x="1433" y="9004"/>
                    <a:pt x="2812" y="8139"/>
                  </a:cubicBezTo>
                  <a:cubicBezTo>
                    <a:pt x="4059" y="7365"/>
                    <a:pt x="5173" y="7386"/>
                    <a:pt x="6197" y="6145"/>
                  </a:cubicBezTo>
                  <a:cubicBezTo>
                    <a:pt x="7439" y="4632"/>
                    <a:pt x="6781" y="2637"/>
                    <a:pt x="7481" y="950"/>
                  </a:cubicBezTo>
                  <a:cubicBezTo>
                    <a:pt x="7635" y="579"/>
                    <a:pt x="7868" y="266"/>
                    <a:pt x="8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23"/>
            <p:cNvSpPr/>
            <p:nvPr/>
          </p:nvSpPr>
          <p:spPr>
            <a:xfrm flipH="1" rot="10800000">
              <a:off x="7635187" y="576"/>
              <a:ext cx="1566073" cy="2108529"/>
            </a:xfrm>
            <a:custGeom>
              <a:rect b="b" l="l" r="r" t="t"/>
              <a:pathLst>
                <a:path extrusionOk="0" h="9838" w="7307">
                  <a:moveTo>
                    <a:pt x="7031" y="8575"/>
                  </a:moveTo>
                  <a:lnTo>
                    <a:pt x="7015" y="9333"/>
                  </a:lnTo>
                  <a:cubicBezTo>
                    <a:pt x="6622" y="9678"/>
                    <a:pt x="6054" y="9498"/>
                    <a:pt x="5885" y="9837"/>
                  </a:cubicBezTo>
                  <a:lnTo>
                    <a:pt x="4638" y="9837"/>
                  </a:lnTo>
                  <a:cubicBezTo>
                    <a:pt x="5168" y="8935"/>
                    <a:pt x="6346" y="9163"/>
                    <a:pt x="7031" y="8575"/>
                  </a:cubicBezTo>
                  <a:close/>
                  <a:moveTo>
                    <a:pt x="7031" y="6219"/>
                  </a:moveTo>
                  <a:lnTo>
                    <a:pt x="7031" y="7296"/>
                  </a:lnTo>
                  <a:cubicBezTo>
                    <a:pt x="6479" y="7789"/>
                    <a:pt x="5874" y="8092"/>
                    <a:pt x="5296" y="8320"/>
                  </a:cubicBezTo>
                  <a:cubicBezTo>
                    <a:pt x="4293" y="8702"/>
                    <a:pt x="3518" y="8866"/>
                    <a:pt x="3041" y="9837"/>
                  </a:cubicBezTo>
                  <a:lnTo>
                    <a:pt x="2128" y="9837"/>
                  </a:lnTo>
                  <a:cubicBezTo>
                    <a:pt x="2627" y="8479"/>
                    <a:pt x="3746" y="8177"/>
                    <a:pt x="5025" y="7683"/>
                  </a:cubicBezTo>
                  <a:cubicBezTo>
                    <a:pt x="5906" y="7312"/>
                    <a:pt x="6564" y="7062"/>
                    <a:pt x="7031" y="6219"/>
                  </a:cubicBezTo>
                  <a:close/>
                  <a:moveTo>
                    <a:pt x="7031" y="0"/>
                  </a:moveTo>
                  <a:lnTo>
                    <a:pt x="7307" y="2346"/>
                  </a:lnTo>
                  <a:lnTo>
                    <a:pt x="7031" y="3916"/>
                  </a:lnTo>
                  <a:cubicBezTo>
                    <a:pt x="6840" y="4479"/>
                    <a:pt x="6521" y="5057"/>
                    <a:pt x="5964" y="5646"/>
                  </a:cubicBezTo>
                  <a:lnTo>
                    <a:pt x="5964" y="5651"/>
                  </a:lnTo>
                  <a:lnTo>
                    <a:pt x="5959" y="5651"/>
                  </a:lnTo>
                  <a:cubicBezTo>
                    <a:pt x="5338" y="6272"/>
                    <a:pt x="4633" y="6617"/>
                    <a:pt x="3975" y="6855"/>
                  </a:cubicBezTo>
                  <a:cubicBezTo>
                    <a:pt x="3317" y="7100"/>
                    <a:pt x="2696" y="7301"/>
                    <a:pt x="2027" y="7879"/>
                  </a:cubicBezTo>
                  <a:cubicBezTo>
                    <a:pt x="1327" y="8490"/>
                    <a:pt x="1062" y="8967"/>
                    <a:pt x="855" y="9837"/>
                  </a:cubicBezTo>
                  <a:lnTo>
                    <a:pt x="1" y="9837"/>
                  </a:lnTo>
                  <a:cubicBezTo>
                    <a:pt x="255" y="8861"/>
                    <a:pt x="685" y="8108"/>
                    <a:pt x="1539" y="7360"/>
                  </a:cubicBezTo>
                  <a:lnTo>
                    <a:pt x="1539" y="7360"/>
                  </a:lnTo>
                  <a:lnTo>
                    <a:pt x="1539" y="7360"/>
                  </a:lnTo>
                  <a:cubicBezTo>
                    <a:pt x="2314" y="6686"/>
                    <a:pt x="3094" y="6325"/>
                    <a:pt x="3752" y="6081"/>
                  </a:cubicBezTo>
                  <a:cubicBezTo>
                    <a:pt x="5529" y="5380"/>
                    <a:pt x="6410" y="4224"/>
                    <a:pt x="6622" y="2293"/>
                  </a:cubicBezTo>
                  <a:cubicBezTo>
                    <a:pt x="6681" y="1714"/>
                    <a:pt x="6765" y="653"/>
                    <a:pt x="70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23"/>
            <p:cNvSpPr/>
            <p:nvPr/>
          </p:nvSpPr>
          <p:spPr>
            <a:xfrm flipH="1" rot="10800000">
              <a:off x="7635187" y="571"/>
              <a:ext cx="1506919" cy="1300095"/>
            </a:xfrm>
            <a:custGeom>
              <a:rect b="b" l="l" r="r" t="t"/>
              <a:pathLst>
                <a:path extrusionOk="0" h="6066" w="7031">
                  <a:moveTo>
                    <a:pt x="2378" y="5540"/>
                  </a:moveTo>
                  <a:cubicBezTo>
                    <a:pt x="2643" y="5726"/>
                    <a:pt x="2887" y="5880"/>
                    <a:pt x="3083" y="5980"/>
                  </a:cubicBezTo>
                  <a:cubicBezTo>
                    <a:pt x="3067" y="6007"/>
                    <a:pt x="3057" y="6033"/>
                    <a:pt x="3041" y="6065"/>
                  </a:cubicBezTo>
                  <a:lnTo>
                    <a:pt x="2128" y="6065"/>
                  </a:lnTo>
                  <a:cubicBezTo>
                    <a:pt x="2197" y="5869"/>
                    <a:pt x="2282" y="5699"/>
                    <a:pt x="2378" y="5540"/>
                  </a:cubicBezTo>
                  <a:close/>
                  <a:moveTo>
                    <a:pt x="7031" y="4803"/>
                  </a:moveTo>
                  <a:lnTo>
                    <a:pt x="7015" y="5561"/>
                  </a:lnTo>
                  <a:cubicBezTo>
                    <a:pt x="6622" y="5906"/>
                    <a:pt x="6054" y="5726"/>
                    <a:pt x="5885" y="6065"/>
                  </a:cubicBezTo>
                  <a:lnTo>
                    <a:pt x="5662" y="6065"/>
                  </a:lnTo>
                  <a:cubicBezTo>
                    <a:pt x="5460" y="5927"/>
                    <a:pt x="5248" y="5784"/>
                    <a:pt x="5036" y="5636"/>
                  </a:cubicBezTo>
                  <a:cubicBezTo>
                    <a:pt x="5630" y="5222"/>
                    <a:pt x="6484" y="5269"/>
                    <a:pt x="7031" y="4803"/>
                  </a:cubicBezTo>
                  <a:close/>
                  <a:moveTo>
                    <a:pt x="887" y="4261"/>
                  </a:moveTo>
                  <a:cubicBezTo>
                    <a:pt x="1041" y="4431"/>
                    <a:pt x="1216" y="4601"/>
                    <a:pt x="1401" y="4765"/>
                  </a:cubicBezTo>
                  <a:cubicBezTo>
                    <a:pt x="1136" y="5131"/>
                    <a:pt x="982" y="5519"/>
                    <a:pt x="855" y="6065"/>
                  </a:cubicBezTo>
                  <a:lnTo>
                    <a:pt x="1" y="6065"/>
                  </a:lnTo>
                  <a:cubicBezTo>
                    <a:pt x="181" y="5376"/>
                    <a:pt x="446" y="4803"/>
                    <a:pt x="887" y="4261"/>
                  </a:cubicBezTo>
                  <a:close/>
                  <a:moveTo>
                    <a:pt x="6941" y="2601"/>
                  </a:moveTo>
                  <a:cubicBezTo>
                    <a:pt x="6972" y="2701"/>
                    <a:pt x="7004" y="2802"/>
                    <a:pt x="7031" y="2898"/>
                  </a:cubicBezTo>
                  <a:lnTo>
                    <a:pt x="7031" y="3524"/>
                  </a:lnTo>
                  <a:cubicBezTo>
                    <a:pt x="6479" y="4017"/>
                    <a:pt x="5874" y="4320"/>
                    <a:pt x="5296" y="4548"/>
                  </a:cubicBezTo>
                  <a:cubicBezTo>
                    <a:pt x="4866" y="4712"/>
                    <a:pt x="4479" y="4834"/>
                    <a:pt x="4139" y="4999"/>
                  </a:cubicBezTo>
                  <a:cubicBezTo>
                    <a:pt x="3932" y="4845"/>
                    <a:pt x="3725" y="4686"/>
                    <a:pt x="3534" y="4527"/>
                  </a:cubicBezTo>
                  <a:cubicBezTo>
                    <a:pt x="3980" y="4293"/>
                    <a:pt x="4489" y="4118"/>
                    <a:pt x="5025" y="3911"/>
                  </a:cubicBezTo>
                  <a:cubicBezTo>
                    <a:pt x="5848" y="3566"/>
                    <a:pt x="6479" y="3322"/>
                    <a:pt x="6941" y="2601"/>
                  </a:cubicBezTo>
                  <a:close/>
                  <a:moveTo>
                    <a:pt x="6267" y="1"/>
                  </a:moveTo>
                  <a:cubicBezTo>
                    <a:pt x="6352" y="388"/>
                    <a:pt x="6442" y="775"/>
                    <a:pt x="6537" y="1152"/>
                  </a:cubicBezTo>
                  <a:cubicBezTo>
                    <a:pt x="6383" y="1391"/>
                    <a:pt x="6192" y="1635"/>
                    <a:pt x="5964" y="1874"/>
                  </a:cubicBezTo>
                  <a:lnTo>
                    <a:pt x="5964" y="1879"/>
                  </a:lnTo>
                  <a:lnTo>
                    <a:pt x="5959" y="1879"/>
                  </a:lnTo>
                  <a:cubicBezTo>
                    <a:pt x="5338" y="2500"/>
                    <a:pt x="4633" y="2845"/>
                    <a:pt x="3975" y="3083"/>
                  </a:cubicBezTo>
                  <a:cubicBezTo>
                    <a:pt x="3502" y="3259"/>
                    <a:pt x="3051" y="3412"/>
                    <a:pt x="2584" y="3699"/>
                  </a:cubicBezTo>
                  <a:cubicBezTo>
                    <a:pt x="2409" y="3524"/>
                    <a:pt x="2240" y="3349"/>
                    <a:pt x="2080" y="3168"/>
                  </a:cubicBezTo>
                  <a:cubicBezTo>
                    <a:pt x="2669" y="2755"/>
                    <a:pt x="3242" y="2495"/>
                    <a:pt x="3752" y="2309"/>
                  </a:cubicBezTo>
                  <a:cubicBezTo>
                    <a:pt x="5015" y="1810"/>
                    <a:pt x="5832" y="1078"/>
                    <a:pt x="6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8" name="Google Shape;148;p23"/>
          <p:cNvSpPr/>
          <p:nvPr/>
        </p:nvSpPr>
        <p:spPr>
          <a:xfrm>
            <a:off x="1242425" y="696182"/>
            <a:ext cx="1138447" cy="444411"/>
          </a:xfrm>
          <a:custGeom>
            <a:rect b="b" l="l" r="r" t="t"/>
            <a:pathLst>
              <a:path extrusionOk="0" h="4522" w="15446">
                <a:moveTo>
                  <a:pt x="5900" y="2484"/>
                </a:moveTo>
                <a:cubicBezTo>
                  <a:pt x="4547" y="1248"/>
                  <a:pt x="2292" y="2351"/>
                  <a:pt x="2170" y="3975"/>
                </a:cubicBezTo>
                <a:cubicBezTo>
                  <a:pt x="1395" y="3349"/>
                  <a:pt x="0" y="3938"/>
                  <a:pt x="0" y="4521"/>
                </a:cubicBezTo>
                <a:lnTo>
                  <a:pt x="15445" y="4521"/>
                </a:lnTo>
                <a:cubicBezTo>
                  <a:pt x="15445" y="3418"/>
                  <a:pt x="13408" y="2659"/>
                  <a:pt x="12713" y="3126"/>
                </a:cubicBezTo>
                <a:cubicBezTo>
                  <a:pt x="12723" y="1592"/>
                  <a:pt x="10574" y="685"/>
                  <a:pt x="9349" y="1768"/>
                </a:cubicBezTo>
                <a:cubicBezTo>
                  <a:pt x="8579" y="1"/>
                  <a:pt x="5640" y="744"/>
                  <a:pt x="5900" y="248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3"/>
          <p:cNvSpPr/>
          <p:nvPr/>
        </p:nvSpPr>
        <p:spPr>
          <a:xfrm>
            <a:off x="5327931" y="322757"/>
            <a:ext cx="1306891" cy="522918"/>
          </a:xfrm>
          <a:custGeom>
            <a:rect b="b" l="l" r="r" t="t"/>
            <a:pathLst>
              <a:path extrusionOk="0" h="5323" w="17738">
                <a:moveTo>
                  <a:pt x="11556" y="2340"/>
                </a:moveTo>
                <a:cubicBezTo>
                  <a:pt x="12299" y="945"/>
                  <a:pt x="14426" y="1582"/>
                  <a:pt x="14182" y="3163"/>
                </a:cubicBezTo>
                <a:cubicBezTo>
                  <a:pt x="15217" y="2346"/>
                  <a:pt x="16512" y="3539"/>
                  <a:pt x="16023" y="4585"/>
                </a:cubicBezTo>
                <a:cubicBezTo>
                  <a:pt x="16299" y="4707"/>
                  <a:pt x="17737" y="4967"/>
                  <a:pt x="17737" y="5301"/>
                </a:cubicBezTo>
                <a:cubicBezTo>
                  <a:pt x="17737" y="5312"/>
                  <a:pt x="17737" y="5317"/>
                  <a:pt x="17727" y="5322"/>
                </a:cubicBezTo>
                <a:lnTo>
                  <a:pt x="21" y="5322"/>
                </a:lnTo>
                <a:cubicBezTo>
                  <a:pt x="16" y="5317"/>
                  <a:pt x="16" y="5312"/>
                  <a:pt x="11" y="5306"/>
                </a:cubicBezTo>
                <a:cubicBezTo>
                  <a:pt x="0" y="5285"/>
                  <a:pt x="435" y="5168"/>
                  <a:pt x="472" y="5163"/>
                </a:cubicBezTo>
                <a:cubicBezTo>
                  <a:pt x="1104" y="5020"/>
                  <a:pt x="1449" y="4903"/>
                  <a:pt x="2080" y="4818"/>
                </a:cubicBezTo>
                <a:cubicBezTo>
                  <a:pt x="2298" y="3906"/>
                  <a:pt x="3194" y="3810"/>
                  <a:pt x="3608" y="4346"/>
                </a:cubicBezTo>
                <a:cubicBezTo>
                  <a:pt x="3539" y="3009"/>
                  <a:pt x="4929" y="2234"/>
                  <a:pt x="5958" y="3338"/>
                </a:cubicBezTo>
                <a:cubicBezTo>
                  <a:pt x="5730" y="1640"/>
                  <a:pt x="7439" y="839"/>
                  <a:pt x="8553" y="2181"/>
                </a:cubicBezTo>
                <a:cubicBezTo>
                  <a:pt x="8813" y="1"/>
                  <a:pt x="11323" y="245"/>
                  <a:pt x="11556" y="234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4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4"/>
          <p:cNvSpPr txBox="1"/>
          <p:nvPr>
            <p:ph idx="1" type="body"/>
          </p:nvPr>
        </p:nvSpPr>
        <p:spPr>
          <a:xfrm>
            <a:off x="714000" y="5330516"/>
            <a:ext cx="7716000" cy="80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3000"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5"/>
          <p:cNvSpPr txBox="1"/>
          <p:nvPr>
            <p:ph hasCustomPrompt="1" type="title"/>
          </p:nvPr>
        </p:nvSpPr>
        <p:spPr>
          <a:xfrm>
            <a:off x="1764450" y="2078695"/>
            <a:ext cx="5615100" cy="183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6" name="Google Shape;156;p25"/>
          <p:cNvSpPr txBox="1"/>
          <p:nvPr>
            <p:ph idx="1" type="subTitle"/>
          </p:nvPr>
        </p:nvSpPr>
        <p:spPr>
          <a:xfrm>
            <a:off x="3091500" y="4519230"/>
            <a:ext cx="29610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57" name="Google Shape;157;p25"/>
          <p:cNvSpPr/>
          <p:nvPr/>
        </p:nvSpPr>
        <p:spPr>
          <a:xfrm>
            <a:off x="420850" y="347402"/>
            <a:ext cx="1927906" cy="752399"/>
          </a:xfrm>
          <a:custGeom>
            <a:rect b="b" l="l" r="r" t="t"/>
            <a:pathLst>
              <a:path extrusionOk="0" h="4824" w="16481">
                <a:moveTo>
                  <a:pt x="6299" y="2648"/>
                </a:moveTo>
                <a:cubicBezTo>
                  <a:pt x="4850" y="1327"/>
                  <a:pt x="2447" y="2510"/>
                  <a:pt x="2319" y="4239"/>
                </a:cubicBezTo>
                <a:cubicBezTo>
                  <a:pt x="1492" y="3571"/>
                  <a:pt x="1" y="4197"/>
                  <a:pt x="1" y="4823"/>
                </a:cubicBezTo>
                <a:lnTo>
                  <a:pt x="16480" y="4823"/>
                </a:lnTo>
                <a:cubicBezTo>
                  <a:pt x="16480" y="3645"/>
                  <a:pt x="14305" y="2833"/>
                  <a:pt x="13562" y="3332"/>
                </a:cubicBezTo>
                <a:cubicBezTo>
                  <a:pt x="13573" y="1698"/>
                  <a:pt x="11281" y="732"/>
                  <a:pt x="9976" y="1884"/>
                </a:cubicBezTo>
                <a:cubicBezTo>
                  <a:pt x="9153" y="0"/>
                  <a:pt x="6017" y="791"/>
                  <a:pt x="6299" y="26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5"/>
          <p:cNvSpPr/>
          <p:nvPr/>
        </p:nvSpPr>
        <p:spPr>
          <a:xfrm>
            <a:off x="7597425" y="5564715"/>
            <a:ext cx="1138447" cy="444411"/>
          </a:xfrm>
          <a:custGeom>
            <a:rect b="b" l="l" r="r" t="t"/>
            <a:pathLst>
              <a:path extrusionOk="0" h="4522" w="15446">
                <a:moveTo>
                  <a:pt x="5900" y="2484"/>
                </a:moveTo>
                <a:cubicBezTo>
                  <a:pt x="4547" y="1248"/>
                  <a:pt x="2292" y="2351"/>
                  <a:pt x="2170" y="3975"/>
                </a:cubicBezTo>
                <a:cubicBezTo>
                  <a:pt x="1395" y="3349"/>
                  <a:pt x="0" y="3938"/>
                  <a:pt x="0" y="4521"/>
                </a:cubicBezTo>
                <a:lnTo>
                  <a:pt x="15445" y="4521"/>
                </a:lnTo>
                <a:cubicBezTo>
                  <a:pt x="15445" y="3418"/>
                  <a:pt x="13408" y="2659"/>
                  <a:pt x="12713" y="3126"/>
                </a:cubicBezTo>
                <a:cubicBezTo>
                  <a:pt x="12723" y="1592"/>
                  <a:pt x="10574" y="685"/>
                  <a:pt x="9349" y="1768"/>
                </a:cubicBezTo>
                <a:cubicBezTo>
                  <a:pt x="8579" y="1"/>
                  <a:pt x="5640" y="744"/>
                  <a:pt x="5900" y="248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9" name="Google Shape;159;p25"/>
          <p:cNvGrpSpPr/>
          <p:nvPr/>
        </p:nvGrpSpPr>
        <p:grpSpPr>
          <a:xfrm>
            <a:off x="7169990" y="-120534"/>
            <a:ext cx="2131147" cy="4031723"/>
            <a:chOff x="7395356" y="571"/>
            <a:chExt cx="1805904" cy="2562264"/>
          </a:xfrm>
        </p:grpSpPr>
        <p:sp>
          <p:nvSpPr>
            <p:cNvPr id="160" name="Google Shape;160;p25"/>
            <p:cNvSpPr/>
            <p:nvPr/>
          </p:nvSpPr>
          <p:spPr>
            <a:xfrm flipH="1" rot="10800000">
              <a:off x="7395356" y="579"/>
              <a:ext cx="1746749" cy="2562255"/>
            </a:xfrm>
            <a:custGeom>
              <a:rect b="b" l="l" r="r" t="t"/>
              <a:pathLst>
                <a:path extrusionOk="0" h="11955" w="8150">
                  <a:moveTo>
                    <a:pt x="8150" y="0"/>
                  </a:moveTo>
                  <a:lnTo>
                    <a:pt x="8150" y="11954"/>
                  </a:lnTo>
                  <a:lnTo>
                    <a:pt x="0" y="11954"/>
                  </a:lnTo>
                  <a:cubicBezTo>
                    <a:pt x="616" y="10447"/>
                    <a:pt x="1433" y="9004"/>
                    <a:pt x="2812" y="8139"/>
                  </a:cubicBezTo>
                  <a:cubicBezTo>
                    <a:pt x="4059" y="7365"/>
                    <a:pt x="5173" y="7386"/>
                    <a:pt x="6197" y="6145"/>
                  </a:cubicBezTo>
                  <a:cubicBezTo>
                    <a:pt x="7439" y="4632"/>
                    <a:pt x="6781" y="2637"/>
                    <a:pt x="7481" y="950"/>
                  </a:cubicBezTo>
                  <a:cubicBezTo>
                    <a:pt x="7635" y="579"/>
                    <a:pt x="7868" y="266"/>
                    <a:pt x="8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25"/>
            <p:cNvSpPr/>
            <p:nvPr/>
          </p:nvSpPr>
          <p:spPr>
            <a:xfrm flipH="1" rot="10800000">
              <a:off x="7635187" y="576"/>
              <a:ext cx="1566073" cy="2108529"/>
            </a:xfrm>
            <a:custGeom>
              <a:rect b="b" l="l" r="r" t="t"/>
              <a:pathLst>
                <a:path extrusionOk="0" h="9838" w="7307">
                  <a:moveTo>
                    <a:pt x="7031" y="8575"/>
                  </a:moveTo>
                  <a:lnTo>
                    <a:pt x="7015" y="9333"/>
                  </a:lnTo>
                  <a:cubicBezTo>
                    <a:pt x="6622" y="9678"/>
                    <a:pt x="6054" y="9498"/>
                    <a:pt x="5885" y="9837"/>
                  </a:cubicBezTo>
                  <a:lnTo>
                    <a:pt x="4638" y="9837"/>
                  </a:lnTo>
                  <a:cubicBezTo>
                    <a:pt x="5168" y="8935"/>
                    <a:pt x="6346" y="9163"/>
                    <a:pt x="7031" y="8575"/>
                  </a:cubicBezTo>
                  <a:close/>
                  <a:moveTo>
                    <a:pt x="7031" y="6219"/>
                  </a:moveTo>
                  <a:lnTo>
                    <a:pt x="7031" y="7296"/>
                  </a:lnTo>
                  <a:cubicBezTo>
                    <a:pt x="6479" y="7789"/>
                    <a:pt x="5874" y="8092"/>
                    <a:pt x="5296" y="8320"/>
                  </a:cubicBezTo>
                  <a:cubicBezTo>
                    <a:pt x="4293" y="8702"/>
                    <a:pt x="3518" y="8866"/>
                    <a:pt x="3041" y="9837"/>
                  </a:cubicBezTo>
                  <a:lnTo>
                    <a:pt x="2128" y="9837"/>
                  </a:lnTo>
                  <a:cubicBezTo>
                    <a:pt x="2627" y="8479"/>
                    <a:pt x="3746" y="8177"/>
                    <a:pt x="5025" y="7683"/>
                  </a:cubicBezTo>
                  <a:cubicBezTo>
                    <a:pt x="5906" y="7312"/>
                    <a:pt x="6564" y="7062"/>
                    <a:pt x="7031" y="6219"/>
                  </a:cubicBezTo>
                  <a:close/>
                  <a:moveTo>
                    <a:pt x="7031" y="0"/>
                  </a:moveTo>
                  <a:lnTo>
                    <a:pt x="7307" y="2346"/>
                  </a:lnTo>
                  <a:lnTo>
                    <a:pt x="7031" y="3916"/>
                  </a:lnTo>
                  <a:cubicBezTo>
                    <a:pt x="6840" y="4479"/>
                    <a:pt x="6521" y="5057"/>
                    <a:pt x="5964" y="5646"/>
                  </a:cubicBezTo>
                  <a:lnTo>
                    <a:pt x="5964" y="5651"/>
                  </a:lnTo>
                  <a:lnTo>
                    <a:pt x="5959" y="5651"/>
                  </a:lnTo>
                  <a:cubicBezTo>
                    <a:pt x="5338" y="6272"/>
                    <a:pt x="4633" y="6617"/>
                    <a:pt x="3975" y="6855"/>
                  </a:cubicBezTo>
                  <a:cubicBezTo>
                    <a:pt x="3317" y="7100"/>
                    <a:pt x="2696" y="7301"/>
                    <a:pt x="2027" y="7879"/>
                  </a:cubicBezTo>
                  <a:cubicBezTo>
                    <a:pt x="1327" y="8490"/>
                    <a:pt x="1062" y="8967"/>
                    <a:pt x="855" y="9837"/>
                  </a:cubicBezTo>
                  <a:lnTo>
                    <a:pt x="1" y="9837"/>
                  </a:lnTo>
                  <a:cubicBezTo>
                    <a:pt x="255" y="8861"/>
                    <a:pt x="685" y="8108"/>
                    <a:pt x="1539" y="7360"/>
                  </a:cubicBezTo>
                  <a:lnTo>
                    <a:pt x="1539" y="7360"/>
                  </a:lnTo>
                  <a:lnTo>
                    <a:pt x="1539" y="7360"/>
                  </a:lnTo>
                  <a:cubicBezTo>
                    <a:pt x="2314" y="6686"/>
                    <a:pt x="3094" y="6325"/>
                    <a:pt x="3752" y="6081"/>
                  </a:cubicBezTo>
                  <a:cubicBezTo>
                    <a:pt x="5529" y="5380"/>
                    <a:pt x="6410" y="4224"/>
                    <a:pt x="6622" y="2293"/>
                  </a:cubicBezTo>
                  <a:cubicBezTo>
                    <a:pt x="6681" y="1714"/>
                    <a:pt x="6765" y="653"/>
                    <a:pt x="70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25"/>
            <p:cNvSpPr/>
            <p:nvPr/>
          </p:nvSpPr>
          <p:spPr>
            <a:xfrm flipH="1" rot="10800000">
              <a:off x="7635187" y="571"/>
              <a:ext cx="1506919" cy="1300095"/>
            </a:xfrm>
            <a:custGeom>
              <a:rect b="b" l="l" r="r" t="t"/>
              <a:pathLst>
                <a:path extrusionOk="0" h="6066" w="7031">
                  <a:moveTo>
                    <a:pt x="2378" y="5540"/>
                  </a:moveTo>
                  <a:cubicBezTo>
                    <a:pt x="2643" y="5726"/>
                    <a:pt x="2887" y="5880"/>
                    <a:pt x="3083" y="5980"/>
                  </a:cubicBezTo>
                  <a:cubicBezTo>
                    <a:pt x="3067" y="6007"/>
                    <a:pt x="3057" y="6033"/>
                    <a:pt x="3041" y="6065"/>
                  </a:cubicBezTo>
                  <a:lnTo>
                    <a:pt x="2128" y="6065"/>
                  </a:lnTo>
                  <a:cubicBezTo>
                    <a:pt x="2197" y="5869"/>
                    <a:pt x="2282" y="5699"/>
                    <a:pt x="2378" y="5540"/>
                  </a:cubicBezTo>
                  <a:close/>
                  <a:moveTo>
                    <a:pt x="7031" y="4803"/>
                  </a:moveTo>
                  <a:lnTo>
                    <a:pt x="7015" y="5561"/>
                  </a:lnTo>
                  <a:cubicBezTo>
                    <a:pt x="6622" y="5906"/>
                    <a:pt x="6054" y="5726"/>
                    <a:pt x="5885" y="6065"/>
                  </a:cubicBezTo>
                  <a:lnTo>
                    <a:pt x="5662" y="6065"/>
                  </a:lnTo>
                  <a:cubicBezTo>
                    <a:pt x="5460" y="5927"/>
                    <a:pt x="5248" y="5784"/>
                    <a:pt x="5036" y="5636"/>
                  </a:cubicBezTo>
                  <a:cubicBezTo>
                    <a:pt x="5630" y="5222"/>
                    <a:pt x="6484" y="5269"/>
                    <a:pt x="7031" y="4803"/>
                  </a:cubicBezTo>
                  <a:close/>
                  <a:moveTo>
                    <a:pt x="887" y="4261"/>
                  </a:moveTo>
                  <a:cubicBezTo>
                    <a:pt x="1041" y="4431"/>
                    <a:pt x="1216" y="4601"/>
                    <a:pt x="1401" y="4765"/>
                  </a:cubicBezTo>
                  <a:cubicBezTo>
                    <a:pt x="1136" y="5131"/>
                    <a:pt x="982" y="5519"/>
                    <a:pt x="855" y="6065"/>
                  </a:cubicBezTo>
                  <a:lnTo>
                    <a:pt x="1" y="6065"/>
                  </a:lnTo>
                  <a:cubicBezTo>
                    <a:pt x="181" y="5376"/>
                    <a:pt x="446" y="4803"/>
                    <a:pt x="887" y="4261"/>
                  </a:cubicBezTo>
                  <a:close/>
                  <a:moveTo>
                    <a:pt x="6941" y="2601"/>
                  </a:moveTo>
                  <a:cubicBezTo>
                    <a:pt x="6972" y="2701"/>
                    <a:pt x="7004" y="2802"/>
                    <a:pt x="7031" y="2898"/>
                  </a:cubicBezTo>
                  <a:lnTo>
                    <a:pt x="7031" y="3524"/>
                  </a:lnTo>
                  <a:cubicBezTo>
                    <a:pt x="6479" y="4017"/>
                    <a:pt x="5874" y="4320"/>
                    <a:pt x="5296" y="4548"/>
                  </a:cubicBezTo>
                  <a:cubicBezTo>
                    <a:pt x="4866" y="4712"/>
                    <a:pt x="4479" y="4834"/>
                    <a:pt x="4139" y="4999"/>
                  </a:cubicBezTo>
                  <a:cubicBezTo>
                    <a:pt x="3932" y="4845"/>
                    <a:pt x="3725" y="4686"/>
                    <a:pt x="3534" y="4527"/>
                  </a:cubicBezTo>
                  <a:cubicBezTo>
                    <a:pt x="3980" y="4293"/>
                    <a:pt x="4489" y="4118"/>
                    <a:pt x="5025" y="3911"/>
                  </a:cubicBezTo>
                  <a:cubicBezTo>
                    <a:pt x="5848" y="3566"/>
                    <a:pt x="6479" y="3322"/>
                    <a:pt x="6941" y="2601"/>
                  </a:cubicBezTo>
                  <a:close/>
                  <a:moveTo>
                    <a:pt x="6267" y="1"/>
                  </a:moveTo>
                  <a:cubicBezTo>
                    <a:pt x="6352" y="388"/>
                    <a:pt x="6442" y="775"/>
                    <a:pt x="6537" y="1152"/>
                  </a:cubicBezTo>
                  <a:cubicBezTo>
                    <a:pt x="6383" y="1391"/>
                    <a:pt x="6192" y="1635"/>
                    <a:pt x="5964" y="1874"/>
                  </a:cubicBezTo>
                  <a:lnTo>
                    <a:pt x="5964" y="1879"/>
                  </a:lnTo>
                  <a:lnTo>
                    <a:pt x="5959" y="1879"/>
                  </a:lnTo>
                  <a:cubicBezTo>
                    <a:pt x="5338" y="2500"/>
                    <a:pt x="4633" y="2845"/>
                    <a:pt x="3975" y="3083"/>
                  </a:cubicBezTo>
                  <a:cubicBezTo>
                    <a:pt x="3502" y="3259"/>
                    <a:pt x="3051" y="3412"/>
                    <a:pt x="2584" y="3699"/>
                  </a:cubicBezTo>
                  <a:cubicBezTo>
                    <a:pt x="2409" y="3524"/>
                    <a:pt x="2240" y="3349"/>
                    <a:pt x="2080" y="3168"/>
                  </a:cubicBezTo>
                  <a:cubicBezTo>
                    <a:pt x="2669" y="2755"/>
                    <a:pt x="3242" y="2495"/>
                    <a:pt x="3752" y="2309"/>
                  </a:cubicBezTo>
                  <a:cubicBezTo>
                    <a:pt x="5015" y="1810"/>
                    <a:pt x="5832" y="1078"/>
                    <a:pt x="6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3" name="Google Shape;163;p25"/>
          <p:cNvSpPr/>
          <p:nvPr/>
        </p:nvSpPr>
        <p:spPr>
          <a:xfrm>
            <a:off x="6805875" y="764981"/>
            <a:ext cx="1306861" cy="510005"/>
          </a:xfrm>
          <a:custGeom>
            <a:rect b="b" l="l" r="r" t="t"/>
            <a:pathLst>
              <a:path extrusionOk="0" h="4824" w="16481">
                <a:moveTo>
                  <a:pt x="6293" y="2648"/>
                </a:moveTo>
                <a:cubicBezTo>
                  <a:pt x="4850" y="1327"/>
                  <a:pt x="2447" y="2510"/>
                  <a:pt x="2319" y="4240"/>
                </a:cubicBezTo>
                <a:cubicBezTo>
                  <a:pt x="1492" y="3572"/>
                  <a:pt x="1" y="4198"/>
                  <a:pt x="1" y="4824"/>
                </a:cubicBezTo>
                <a:lnTo>
                  <a:pt x="16480" y="4824"/>
                </a:lnTo>
                <a:cubicBezTo>
                  <a:pt x="16480" y="3641"/>
                  <a:pt x="14305" y="2834"/>
                  <a:pt x="13562" y="3333"/>
                </a:cubicBezTo>
                <a:cubicBezTo>
                  <a:pt x="13573" y="1699"/>
                  <a:pt x="11281" y="733"/>
                  <a:pt x="9976" y="1884"/>
                </a:cubicBezTo>
                <a:cubicBezTo>
                  <a:pt x="9153" y="1"/>
                  <a:pt x="6017" y="791"/>
                  <a:pt x="6293" y="264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7"/>
          <p:cNvSpPr txBox="1"/>
          <p:nvPr>
            <p:ph type="title"/>
          </p:nvPr>
        </p:nvSpPr>
        <p:spPr>
          <a:xfrm>
            <a:off x="714000" y="723600"/>
            <a:ext cx="7716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68" name="Google Shape;168;p27"/>
          <p:cNvSpPr txBox="1"/>
          <p:nvPr>
            <p:ph idx="1" type="subTitle"/>
          </p:nvPr>
        </p:nvSpPr>
        <p:spPr>
          <a:xfrm>
            <a:off x="834900" y="3611233"/>
            <a:ext cx="1664700" cy="91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0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69" name="Google Shape;169;p27"/>
          <p:cNvSpPr txBox="1"/>
          <p:nvPr>
            <p:ph idx="2" type="subTitle"/>
          </p:nvPr>
        </p:nvSpPr>
        <p:spPr>
          <a:xfrm>
            <a:off x="834900" y="4559232"/>
            <a:ext cx="1664700" cy="10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27"/>
          <p:cNvSpPr txBox="1"/>
          <p:nvPr>
            <p:ph hasCustomPrompt="1" idx="3" type="title"/>
          </p:nvPr>
        </p:nvSpPr>
        <p:spPr>
          <a:xfrm>
            <a:off x="1258800" y="2392327"/>
            <a:ext cx="816900" cy="66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71" name="Google Shape;171;p27"/>
          <p:cNvSpPr txBox="1"/>
          <p:nvPr>
            <p:ph idx="4" type="subTitle"/>
          </p:nvPr>
        </p:nvSpPr>
        <p:spPr>
          <a:xfrm>
            <a:off x="2771400" y="3611233"/>
            <a:ext cx="1664700" cy="91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72" name="Google Shape;172;p27"/>
          <p:cNvSpPr txBox="1"/>
          <p:nvPr>
            <p:ph idx="5" type="subTitle"/>
          </p:nvPr>
        </p:nvSpPr>
        <p:spPr>
          <a:xfrm>
            <a:off x="2771400" y="4559232"/>
            <a:ext cx="1664700" cy="10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27"/>
          <p:cNvSpPr txBox="1"/>
          <p:nvPr>
            <p:ph hasCustomPrompt="1" idx="6" type="title"/>
          </p:nvPr>
        </p:nvSpPr>
        <p:spPr>
          <a:xfrm>
            <a:off x="3195300" y="2392327"/>
            <a:ext cx="816900" cy="66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74" name="Google Shape;174;p27"/>
          <p:cNvSpPr txBox="1"/>
          <p:nvPr>
            <p:ph idx="7" type="subTitle"/>
          </p:nvPr>
        </p:nvSpPr>
        <p:spPr>
          <a:xfrm>
            <a:off x="4707900" y="3611233"/>
            <a:ext cx="1664700" cy="91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0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75" name="Google Shape;175;p27"/>
          <p:cNvSpPr txBox="1"/>
          <p:nvPr>
            <p:ph idx="8" type="subTitle"/>
          </p:nvPr>
        </p:nvSpPr>
        <p:spPr>
          <a:xfrm>
            <a:off x="4707900" y="4559232"/>
            <a:ext cx="1664700" cy="10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27"/>
          <p:cNvSpPr txBox="1"/>
          <p:nvPr>
            <p:ph hasCustomPrompt="1" idx="9" type="title"/>
          </p:nvPr>
        </p:nvSpPr>
        <p:spPr>
          <a:xfrm>
            <a:off x="5131800" y="2392327"/>
            <a:ext cx="816900" cy="66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77" name="Google Shape;177;p27"/>
          <p:cNvSpPr txBox="1"/>
          <p:nvPr>
            <p:ph idx="13" type="subTitle"/>
          </p:nvPr>
        </p:nvSpPr>
        <p:spPr>
          <a:xfrm>
            <a:off x="6644400" y="3611233"/>
            <a:ext cx="1664700" cy="91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78" name="Google Shape;178;p27"/>
          <p:cNvSpPr txBox="1"/>
          <p:nvPr>
            <p:ph idx="14" type="subTitle"/>
          </p:nvPr>
        </p:nvSpPr>
        <p:spPr>
          <a:xfrm>
            <a:off x="6644400" y="4559232"/>
            <a:ext cx="1664700" cy="10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27"/>
          <p:cNvSpPr txBox="1"/>
          <p:nvPr>
            <p:ph hasCustomPrompt="1" idx="15" type="title"/>
          </p:nvPr>
        </p:nvSpPr>
        <p:spPr>
          <a:xfrm>
            <a:off x="7068300" y="2392327"/>
            <a:ext cx="816900" cy="66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80" name="Google Shape;180;p27"/>
          <p:cNvSpPr/>
          <p:nvPr/>
        </p:nvSpPr>
        <p:spPr>
          <a:xfrm>
            <a:off x="5606006" y="148257"/>
            <a:ext cx="1306891" cy="522918"/>
          </a:xfrm>
          <a:custGeom>
            <a:rect b="b" l="l" r="r" t="t"/>
            <a:pathLst>
              <a:path extrusionOk="0" h="5323" w="17738">
                <a:moveTo>
                  <a:pt x="11556" y="2340"/>
                </a:moveTo>
                <a:cubicBezTo>
                  <a:pt x="12299" y="945"/>
                  <a:pt x="14426" y="1582"/>
                  <a:pt x="14182" y="3163"/>
                </a:cubicBezTo>
                <a:cubicBezTo>
                  <a:pt x="15217" y="2346"/>
                  <a:pt x="16512" y="3539"/>
                  <a:pt x="16023" y="4585"/>
                </a:cubicBezTo>
                <a:cubicBezTo>
                  <a:pt x="16299" y="4707"/>
                  <a:pt x="17737" y="4967"/>
                  <a:pt x="17737" y="5301"/>
                </a:cubicBezTo>
                <a:cubicBezTo>
                  <a:pt x="17737" y="5312"/>
                  <a:pt x="17737" y="5317"/>
                  <a:pt x="17727" y="5322"/>
                </a:cubicBezTo>
                <a:lnTo>
                  <a:pt x="21" y="5322"/>
                </a:lnTo>
                <a:cubicBezTo>
                  <a:pt x="16" y="5317"/>
                  <a:pt x="16" y="5312"/>
                  <a:pt x="11" y="5306"/>
                </a:cubicBezTo>
                <a:cubicBezTo>
                  <a:pt x="0" y="5285"/>
                  <a:pt x="435" y="5168"/>
                  <a:pt x="472" y="5163"/>
                </a:cubicBezTo>
                <a:cubicBezTo>
                  <a:pt x="1104" y="5020"/>
                  <a:pt x="1449" y="4903"/>
                  <a:pt x="2080" y="4818"/>
                </a:cubicBezTo>
                <a:cubicBezTo>
                  <a:pt x="2298" y="3906"/>
                  <a:pt x="3194" y="3810"/>
                  <a:pt x="3608" y="4346"/>
                </a:cubicBezTo>
                <a:cubicBezTo>
                  <a:pt x="3539" y="3009"/>
                  <a:pt x="4929" y="2234"/>
                  <a:pt x="5958" y="3338"/>
                </a:cubicBezTo>
                <a:cubicBezTo>
                  <a:pt x="5730" y="1640"/>
                  <a:pt x="7439" y="839"/>
                  <a:pt x="8553" y="2181"/>
                </a:cubicBezTo>
                <a:cubicBezTo>
                  <a:pt x="8813" y="1"/>
                  <a:pt x="11323" y="245"/>
                  <a:pt x="11556" y="234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1" name="Google Shape;181;p27"/>
          <p:cNvGrpSpPr/>
          <p:nvPr/>
        </p:nvGrpSpPr>
        <p:grpSpPr>
          <a:xfrm>
            <a:off x="-49985" y="6134258"/>
            <a:ext cx="9243969" cy="734497"/>
            <a:chOff x="-49985" y="4600809"/>
            <a:chExt cx="9243969" cy="550887"/>
          </a:xfrm>
        </p:grpSpPr>
        <p:sp>
          <p:nvSpPr>
            <p:cNvPr id="182" name="Google Shape;182;p27"/>
            <p:cNvSpPr/>
            <p:nvPr/>
          </p:nvSpPr>
          <p:spPr>
            <a:xfrm flipH="1" rot="10800000">
              <a:off x="-49985" y="4600809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0" y="1"/>
                  </a:moveTo>
                  <a:lnTo>
                    <a:pt x="0" y="6925"/>
                  </a:lnTo>
                  <a:cubicBezTo>
                    <a:pt x="1157" y="6187"/>
                    <a:pt x="3953" y="4622"/>
                    <a:pt x="7035" y="4622"/>
                  </a:cubicBezTo>
                  <a:cubicBezTo>
                    <a:pt x="12352" y="4622"/>
                    <a:pt x="13710" y="6887"/>
                    <a:pt x="18262" y="6887"/>
                  </a:cubicBezTo>
                  <a:cubicBezTo>
                    <a:pt x="23138" y="6887"/>
                    <a:pt x="24077" y="4755"/>
                    <a:pt x="29235" y="4755"/>
                  </a:cubicBezTo>
                  <a:cubicBezTo>
                    <a:pt x="34233" y="4755"/>
                    <a:pt x="35368" y="6951"/>
                    <a:pt x="40913" y="6951"/>
                  </a:cubicBezTo>
                  <a:cubicBezTo>
                    <a:pt x="45603" y="6951"/>
                    <a:pt x="47837" y="4845"/>
                    <a:pt x="51688" y="4845"/>
                  </a:cubicBezTo>
                  <a:cubicBezTo>
                    <a:pt x="55105" y="4845"/>
                    <a:pt x="57578" y="5805"/>
                    <a:pt x="59207" y="6813"/>
                  </a:cubicBezTo>
                  <a:lnTo>
                    <a:pt x="59207" y="1"/>
                  </a:lnTo>
                  <a:close/>
                </a:path>
              </a:pathLst>
            </a:custGeom>
            <a:solidFill>
              <a:srgbClr val="FD50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7"/>
            <p:cNvSpPr/>
            <p:nvPr/>
          </p:nvSpPr>
          <p:spPr>
            <a:xfrm flipH="1" rot="10800000">
              <a:off x="-49985" y="4600809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54840" y="1"/>
                  </a:moveTo>
                  <a:cubicBezTo>
                    <a:pt x="55562" y="1815"/>
                    <a:pt x="55986" y="3656"/>
                    <a:pt x="56278" y="5503"/>
                  </a:cubicBezTo>
                  <a:cubicBezTo>
                    <a:pt x="57456" y="5863"/>
                    <a:pt x="58427" y="6330"/>
                    <a:pt x="59207" y="6813"/>
                  </a:cubicBezTo>
                  <a:lnTo>
                    <a:pt x="59207" y="1"/>
                  </a:lnTo>
                  <a:close/>
                  <a:moveTo>
                    <a:pt x="39231" y="1"/>
                  </a:moveTo>
                  <a:cubicBezTo>
                    <a:pt x="38026" y="1980"/>
                    <a:pt x="37013" y="4834"/>
                    <a:pt x="37108" y="6532"/>
                  </a:cubicBezTo>
                  <a:cubicBezTo>
                    <a:pt x="37108" y="6532"/>
                    <a:pt x="37108" y="6532"/>
                    <a:pt x="37108" y="6532"/>
                  </a:cubicBezTo>
                  <a:cubicBezTo>
                    <a:pt x="37172" y="6548"/>
                    <a:pt x="37236" y="6559"/>
                    <a:pt x="37299" y="6574"/>
                  </a:cubicBezTo>
                  <a:cubicBezTo>
                    <a:pt x="37310" y="6580"/>
                    <a:pt x="37321" y="6580"/>
                    <a:pt x="37336" y="6585"/>
                  </a:cubicBezTo>
                  <a:cubicBezTo>
                    <a:pt x="37384" y="6596"/>
                    <a:pt x="37437" y="6606"/>
                    <a:pt x="37490" y="6617"/>
                  </a:cubicBezTo>
                  <a:cubicBezTo>
                    <a:pt x="37506" y="6622"/>
                    <a:pt x="37527" y="6622"/>
                    <a:pt x="37543" y="6628"/>
                  </a:cubicBezTo>
                  <a:cubicBezTo>
                    <a:pt x="37591" y="6638"/>
                    <a:pt x="37639" y="6649"/>
                    <a:pt x="37687" y="6654"/>
                  </a:cubicBezTo>
                  <a:cubicBezTo>
                    <a:pt x="37708" y="6659"/>
                    <a:pt x="37729" y="6665"/>
                    <a:pt x="37750" y="6670"/>
                  </a:cubicBezTo>
                  <a:cubicBezTo>
                    <a:pt x="37793" y="6675"/>
                    <a:pt x="37841" y="6686"/>
                    <a:pt x="37883" y="6696"/>
                  </a:cubicBezTo>
                  <a:cubicBezTo>
                    <a:pt x="37909" y="6696"/>
                    <a:pt x="37936" y="6702"/>
                    <a:pt x="37957" y="6707"/>
                  </a:cubicBezTo>
                  <a:cubicBezTo>
                    <a:pt x="38000" y="6712"/>
                    <a:pt x="38042" y="6723"/>
                    <a:pt x="38090" y="6728"/>
                  </a:cubicBezTo>
                  <a:cubicBezTo>
                    <a:pt x="38116" y="6734"/>
                    <a:pt x="38143" y="6739"/>
                    <a:pt x="38169" y="6744"/>
                  </a:cubicBezTo>
                  <a:cubicBezTo>
                    <a:pt x="38217" y="6750"/>
                    <a:pt x="38265" y="6760"/>
                    <a:pt x="38318" y="6765"/>
                  </a:cubicBezTo>
                  <a:cubicBezTo>
                    <a:pt x="38334" y="6771"/>
                    <a:pt x="38355" y="6771"/>
                    <a:pt x="38371" y="6776"/>
                  </a:cubicBezTo>
                  <a:cubicBezTo>
                    <a:pt x="38429" y="6781"/>
                    <a:pt x="38493" y="6792"/>
                    <a:pt x="38551" y="6803"/>
                  </a:cubicBezTo>
                  <a:cubicBezTo>
                    <a:pt x="38567" y="6803"/>
                    <a:pt x="38578" y="6803"/>
                    <a:pt x="38594" y="6808"/>
                  </a:cubicBezTo>
                  <a:cubicBezTo>
                    <a:pt x="38668" y="6813"/>
                    <a:pt x="38742" y="6824"/>
                    <a:pt x="38817" y="6834"/>
                  </a:cubicBezTo>
                  <a:cubicBezTo>
                    <a:pt x="38822" y="6834"/>
                    <a:pt x="38833" y="6834"/>
                    <a:pt x="38838" y="6834"/>
                  </a:cubicBezTo>
                  <a:cubicBezTo>
                    <a:pt x="38907" y="6845"/>
                    <a:pt x="38971" y="6850"/>
                    <a:pt x="39040" y="6861"/>
                  </a:cubicBezTo>
                  <a:cubicBezTo>
                    <a:pt x="39066" y="6861"/>
                    <a:pt x="39098" y="6866"/>
                    <a:pt x="39124" y="6866"/>
                  </a:cubicBezTo>
                  <a:cubicBezTo>
                    <a:pt x="39172" y="6872"/>
                    <a:pt x="39220" y="6877"/>
                    <a:pt x="39273" y="6882"/>
                  </a:cubicBezTo>
                  <a:cubicBezTo>
                    <a:pt x="39305" y="6882"/>
                    <a:pt x="39337" y="6887"/>
                    <a:pt x="39369" y="6887"/>
                  </a:cubicBezTo>
                  <a:cubicBezTo>
                    <a:pt x="39416" y="6893"/>
                    <a:pt x="39464" y="6898"/>
                    <a:pt x="39512" y="6903"/>
                  </a:cubicBezTo>
                  <a:cubicBezTo>
                    <a:pt x="39544" y="6903"/>
                    <a:pt x="39575" y="6903"/>
                    <a:pt x="39607" y="6909"/>
                  </a:cubicBezTo>
                  <a:cubicBezTo>
                    <a:pt x="39660" y="6909"/>
                    <a:pt x="39708" y="6914"/>
                    <a:pt x="39761" y="6919"/>
                  </a:cubicBezTo>
                  <a:cubicBezTo>
                    <a:pt x="39793" y="6919"/>
                    <a:pt x="39825" y="6919"/>
                    <a:pt x="39857" y="6925"/>
                  </a:cubicBezTo>
                  <a:cubicBezTo>
                    <a:pt x="39910" y="6925"/>
                    <a:pt x="39957" y="6930"/>
                    <a:pt x="40011" y="6930"/>
                  </a:cubicBezTo>
                  <a:cubicBezTo>
                    <a:pt x="40042" y="6930"/>
                    <a:pt x="40080" y="6935"/>
                    <a:pt x="40111" y="6935"/>
                  </a:cubicBezTo>
                  <a:cubicBezTo>
                    <a:pt x="40164" y="6935"/>
                    <a:pt x="40217" y="6941"/>
                    <a:pt x="40271" y="6941"/>
                  </a:cubicBezTo>
                  <a:cubicBezTo>
                    <a:pt x="40302" y="6941"/>
                    <a:pt x="40340" y="6946"/>
                    <a:pt x="40371" y="6946"/>
                  </a:cubicBezTo>
                  <a:cubicBezTo>
                    <a:pt x="40435" y="6946"/>
                    <a:pt x="40493" y="6946"/>
                    <a:pt x="40557" y="6946"/>
                  </a:cubicBezTo>
                  <a:cubicBezTo>
                    <a:pt x="40584" y="6951"/>
                    <a:pt x="40610" y="6951"/>
                    <a:pt x="40637" y="6951"/>
                  </a:cubicBezTo>
                  <a:cubicBezTo>
                    <a:pt x="40727" y="6951"/>
                    <a:pt x="40817" y="6951"/>
                    <a:pt x="40913" y="6951"/>
                  </a:cubicBezTo>
                  <a:cubicBezTo>
                    <a:pt x="40982" y="6951"/>
                    <a:pt x="41050" y="6951"/>
                    <a:pt x="41119" y="6951"/>
                  </a:cubicBezTo>
                  <a:cubicBezTo>
                    <a:pt x="41141" y="6951"/>
                    <a:pt x="41157" y="6951"/>
                    <a:pt x="41173" y="6951"/>
                  </a:cubicBezTo>
                  <a:cubicBezTo>
                    <a:pt x="41226" y="6951"/>
                    <a:pt x="41273" y="6946"/>
                    <a:pt x="41321" y="6946"/>
                  </a:cubicBezTo>
                  <a:cubicBezTo>
                    <a:pt x="41348" y="6946"/>
                    <a:pt x="41374" y="6946"/>
                    <a:pt x="41401" y="6946"/>
                  </a:cubicBezTo>
                  <a:cubicBezTo>
                    <a:pt x="41438" y="6941"/>
                    <a:pt x="41480" y="6941"/>
                    <a:pt x="41517" y="6941"/>
                  </a:cubicBezTo>
                  <a:cubicBezTo>
                    <a:pt x="41549" y="6941"/>
                    <a:pt x="41576" y="6935"/>
                    <a:pt x="41608" y="6935"/>
                  </a:cubicBezTo>
                  <a:cubicBezTo>
                    <a:pt x="41645" y="6935"/>
                    <a:pt x="41682" y="6930"/>
                    <a:pt x="41724" y="6930"/>
                  </a:cubicBezTo>
                  <a:cubicBezTo>
                    <a:pt x="41746" y="6930"/>
                    <a:pt x="41772" y="6930"/>
                    <a:pt x="41799" y="6925"/>
                  </a:cubicBezTo>
                  <a:cubicBezTo>
                    <a:pt x="41836" y="6925"/>
                    <a:pt x="41878" y="6919"/>
                    <a:pt x="41915" y="6919"/>
                  </a:cubicBezTo>
                  <a:cubicBezTo>
                    <a:pt x="41942" y="6919"/>
                    <a:pt x="41974" y="6914"/>
                    <a:pt x="42000" y="6914"/>
                  </a:cubicBezTo>
                  <a:cubicBezTo>
                    <a:pt x="42032" y="6909"/>
                    <a:pt x="42069" y="6909"/>
                    <a:pt x="42101" y="6903"/>
                  </a:cubicBezTo>
                  <a:cubicBezTo>
                    <a:pt x="42133" y="6903"/>
                    <a:pt x="42159" y="6898"/>
                    <a:pt x="42191" y="6898"/>
                  </a:cubicBezTo>
                  <a:cubicBezTo>
                    <a:pt x="42234" y="6893"/>
                    <a:pt x="42271" y="6893"/>
                    <a:pt x="42313" y="6887"/>
                  </a:cubicBezTo>
                  <a:cubicBezTo>
                    <a:pt x="42334" y="6887"/>
                    <a:pt x="42356" y="6882"/>
                    <a:pt x="42372" y="6882"/>
                  </a:cubicBezTo>
                  <a:cubicBezTo>
                    <a:pt x="42435" y="6877"/>
                    <a:pt x="42494" y="6866"/>
                    <a:pt x="42557" y="6861"/>
                  </a:cubicBezTo>
                  <a:cubicBezTo>
                    <a:pt x="42579" y="6861"/>
                    <a:pt x="42600" y="6856"/>
                    <a:pt x="42621" y="6856"/>
                  </a:cubicBezTo>
                  <a:cubicBezTo>
                    <a:pt x="42658" y="6850"/>
                    <a:pt x="42701" y="6845"/>
                    <a:pt x="42738" y="6840"/>
                  </a:cubicBezTo>
                  <a:cubicBezTo>
                    <a:pt x="42764" y="6840"/>
                    <a:pt x="42796" y="6834"/>
                    <a:pt x="42823" y="6829"/>
                  </a:cubicBezTo>
                  <a:cubicBezTo>
                    <a:pt x="42854" y="6824"/>
                    <a:pt x="42886" y="6824"/>
                    <a:pt x="42913" y="6819"/>
                  </a:cubicBezTo>
                  <a:cubicBezTo>
                    <a:pt x="42945" y="6813"/>
                    <a:pt x="42971" y="6808"/>
                    <a:pt x="43003" y="6808"/>
                  </a:cubicBezTo>
                  <a:cubicBezTo>
                    <a:pt x="43035" y="6803"/>
                    <a:pt x="43067" y="6797"/>
                    <a:pt x="43093" y="6792"/>
                  </a:cubicBezTo>
                  <a:cubicBezTo>
                    <a:pt x="43120" y="6787"/>
                    <a:pt x="43146" y="6787"/>
                    <a:pt x="43173" y="6781"/>
                  </a:cubicBezTo>
                  <a:cubicBezTo>
                    <a:pt x="43210" y="6776"/>
                    <a:pt x="43242" y="6771"/>
                    <a:pt x="43279" y="6765"/>
                  </a:cubicBezTo>
                  <a:cubicBezTo>
                    <a:pt x="43300" y="6760"/>
                    <a:pt x="43321" y="6755"/>
                    <a:pt x="43348" y="6755"/>
                  </a:cubicBezTo>
                  <a:cubicBezTo>
                    <a:pt x="43380" y="6750"/>
                    <a:pt x="43412" y="6739"/>
                    <a:pt x="43443" y="6734"/>
                  </a:cubicBezTo>
                  <a:cubicBezTo>
                    <a:pt x="43470" y="6734"/>
                    <a:pt x="43496" y="6728"/>
                    <a:pt x="43528" y="6723"/>
                  </a:cubicBezTo>
                  <a:cubicBezTo>
                    <a:pt x="43555" y="6718"/>
                    <a:pt x="43587" y="6712"/>
                    <a:pt x="43618" y="6707"/>
                  </a:cubicBezTo>
                  <a:cubicBezTo>
                    <a:pt x="43640" y="6702"/>
                    <a:pt x="43666" y="6696"/>
                    <a:pt x="43693" y="6691"/>
                  </a:cubicBezTo>
                  <a:cubicBezTo>
                    <a:pt x="43698" y="6691"/>
                    <a:pt x="43709" y="6686"/>
                    <a:pt x="43714" y="6686"/>
                  </a:cubicBezTo>
                  <a:cubicBezTo>
                    <a:pt x="43815" y="6670"/>
                    <a:pt x="43910" y="6649"/>
                    <a:pt x="44006" y="6628"/>
                  </a:cubicBezTo>
                  <a:cubicBezTo>
                    <a:pt x="44011" y="6628"/>
                    <a:pt x="44011" y="6628"/>
                    <a:pt x="44011" y="6628"/>
                  </a:cubicBezTo>
                  <a:cubicBezTo>
                    <a:pt x="44011" y="6628"/>
                    <a:pt x="44011" y="6628"/>
                    <a:pt x="44011" y="6628"/>
                  </a:cubicBezTo>
                  <a:cubicBezTo>
                    <a:pt x="44112" y="6606"/>
                    <a:pt x="44207" y="6585"/>
                    <a:pt x="44303" y="6564"/>
                  </a:cubicBezTo>
                  <a:cubicBezTo>
                    <a:pt x="44308" y="6564"/>
                    <a:pt x="44319" y="6559"/>
                    <a:pt x="44329" y="6559"/>
                  </a:cubicBezTo>
                  <a:cubicBezTo>
                    <a:pt x="44420" y="6537"/>
                    <a:pt x="44515" y="6511"/>
                    <a:pt x="44605" y="6490"/>
                  </a:cubicBezTo>
                  <a:cubicBezTo>
                    <a:pt x="44611" y="6490"/>
                    <a:pt x="44621" y="6484"/>
                    <a:pt x="44627" y="6484"/>
                  </a:cubicBezTo>
                  <a:cubicBezTo>
                    <a:pt x="44690" y="6468"/>
                    <a:pt x="44754" y="6452"/>
                    <a:pt x="44818" y="6437"/>
                  </a:cubicBezTo>
                  <a:cubicBezTo>
                    <a:pt x="44871" y="6421"/>
                    <a:pt x="44924" y="6410"/>
                    <a:pt x="44977" y="6394"/>
                  </a:cubicBezTo>
                  <a:cubicBezTo>
                    <a:pt x="45024" y="6378"/>
                    <a:pt x="45078" y="6368"/>
                    <a:pt x="45131" y="6352"/>
                  </a:cubicBezTo>
                  <a:cubicBezTo>
                    <a:pt x="45178" y="6341"/>
                    <a:pt x="45226" y="6325"/>
                    <a:pt x="45274" y="6314"/>
                  </a:cubicBezTo>
                  <a:cubicBezTo>
                    <a:pt x="45327" y="6299"/>
                    <a:pt x="45385" y="6283"/>
                    <a:pt x="45438" y="6267"/>
                  </a:cubicBezTo>
                  <a:cubicBezTo>
                    <a:pt x="45481" y="6251"/>
                    <a:pt x="45523" y="6240"/>
                    <a:pt x="45566" y="6224"/>
                  </a:cubicBezTo>
                  <a:cubicBezTo>
                    <a:pt x="45624" y="6208"/>
                    <a:pt x="45682" y="6192"/>
                    <a:pt x="45741" y="6177"/>
                  </a:cubicBezTo>
                  <a:cubicBezTo>
                    <a:pt x="45773" y="6166"/>
                    <a:pt x="45804" y="6155"/>
                    <a:pt x="45836" y="6145"/>
                  </a:cubicBezTo>
                  <a:cubicBezTo>
                    <a:pt x="45905" y="6123"/>
                    <a:pt x="45969" y="6102"/>
                    <a:pt x="46038" y="6086"/>
                  </a:cubicBezTo>
                  <a:cubicBezTo>
                    <a:pt x="45958" y="4362"/>
                    <a:pt x="45014" y="1815"/>
                    <a:pt x="43910" y="1"/>
                  </a:cubicBezTo>
                  <a:lnTo>
                    <a:pt x="39231" y="1"/>
                  </a:lnTo>
                  <a:close/>
                  <a:moveTo>
                    <a:pt x="15296" y="1"/>
                  </a:moveTo>
                  <a:cubicBezTo>
                    <a:pt x="14241" y="1730"/>
                    <a:pt x="13333" y="4134"/>
                    <a:pt x="13185" y="5842"/>
                  </a:cubicBezTo>
                  <a:cubicBezTo>
                    <a:pt x="13185" y="5842"/>
                    <a:pt x="13185" y="5842"/>
                    <a:pt x="13185" y="5842"/>
                  </a:cubicBezTo>
                  <a:cubicBezTo>
                    <a:pt x="13370" y="5911"/>
                    <a:pt x="13556" y="5975"/>
                    <a:pt x="13742" y="6044"/>
                  </a:cubicBezTo>
                  <a:cubicBezTo>
                    <a:pt x="13821" y="6070"/>
                    <a:pt x="13896" y="6097"/>
                    <a:pt x="13975" y="6123"/>
                  </a:cubicBezTo>
                  <a:cubicBezTo>
                    <a:pt x="13997" y="6129"/>
                    <a:pt x="14018" y="6134"/>
                    <a:pt x="14039" y="6145"/>
                  </a:cubicBezTo>
                  <a:cubicBezTo>
                    <a:pt x="14103" y="6166"/>
                    <a:pt x="14166" y="6187"/>
                    <a:pt x="14235" y="6208"/>
                  </a:cubicBezTo>
                  <a:cubicBezTo>
                    <a:pt x="14267" y="6219"/>
                    <a:pt x="14304" y="6230"/>
                    <a:pt x="14336" y="6245"/>
                  </a:cubicBezTo>
                  <a:cubicBezTo>
                    <a:pt x="14394" y="6261"/>
                    <a:pt x="14453" y="6283"/>
                    <a:pt x="14511" y="6299"/>
                  </a:cubicBezTo>
                  <a:cubicBezTo>
                    <a:pt x="14554" y="6309"/>
                    <a:pt x="14591" y="6325"/>
                    <a:pt x="14633" y="6336"/>
                  </a:cubicBezTo>
                  <a:cubicBezTo>
                    <a:pt x="14808" y="6389"/>
                    <a:pt x="14989" y="6442"/>
                    <a:pt x="15169" y="6490"/>
                  </a:cubicBezTo>
                  <a:cubicBezTo>
                    <a:pt x="15270" y="6516"/>
                    <a:pt x="15371" y="6543"/>
                    <a:pt x="15472" y="6564"/>
                  </a:cubicBezTo>
                  <a:cubicBezTo>
                    <a:pt x="15514" y="6574"/>
                    <a:pt x="15562" y="6585"/>
                    <a:pt x="15604" y="6596"/>
                  </a:cubicBezTo>
                  <a:cubicBezTo>
                    <a:pt x="15615" y="6596"/>
                    <a:pt x="15620" y="6601"/>
                    <a:pt x="15631" y="6601"/>
                  </a:cubicBezTo>
                  <a:cubicBezTo>
                    <a:pt x="15673" y="6612"/>
                    <a:pt x="15716" y="6622"/>
                    <a:pt x="15753" y="6628"/>
                  </a:cubicBezTo>
                  <a:cubicBezTo>
                    <a:pt x="15769" y="6633"/>
                    <a:pt x="15779" y="6633"/>
                    <a:pt x="15790" y="6638"/>
                  </a:cubicBezTo>
                  <a:cubicBezTo>
                    <a:pt x="15827" y="6643"/>
                    <a:pt x="15864" y="6649"/>
                    <a:pt x="15901" y="6659"/>
                  </a:cubicBezTo>
                  <a:cubicBezTo>
                    <a:pt x="15917" y="6665"/>
                    <a:pt x="15938" y="6665"/>
                    <a:pt x="15960" y="6670"/>
                  </a:cubicBezTo>
                  <a:cubicBezTo>
                    <a:pt x="15991" y="6675"/>
                    <a:pt x="16023" y="6681"/>
                    <a:pt x="16055" y="6686"/>
                  </a:cubicBezTo>
                  <a:cubicBezTo>
                    <a:pt x="16076" y="6691"/>
                    <a:pt x="16103" y="6696"/>
                    <a:pt x="16124" y="6702"/>
                  </a:cubicBezTo>
                  <a:cubicBezTo>
                    <a:pt x="16156" y="6707"/>
                    <a:pt x="16188" y="6712"/>
                    <a:pt x="16220" y="6718"/>
                  </a:cubicBezTo>
                  <a:cubicBezTo>
                    <a:pt x="16246" y="6723"/>
                    <a:pt x="16267" y="6728"/>
                    <a:pt x="16294" y="6728"/>
                  </a:cubicBezTo>
                  <a:cubicBezTo>
                    <a:pt x="16320" y="6734"/>
                    <a:pt x="16352" y="6739"/>
                    <a:pt x="16384" y="6744"/>
                  </a:cubicBezTo>
                  <a:cubicBezTo>
                    <a:pt x="16411" y="6750"/>
                    <a:pt x="16437" y="6755"/>
                    <a:pt x="16464" y="6755"/>
                  </a:cubicBezTo>
                  <a:cubicBezTo>
                    <a:pt x="16496" y="6760"/>
                    <a:pt x="16527" y="6765"/>
                    <a:pt x="16559" y="6771"/>
                  </a:cubicBezTo>
                  <a:cubicBezTo>
                    <a:pt x="16586" y="6776"/>
                    <a:pt x="16612" y="6776"/>
                    <a:pt x="16639" y="6781"/>
                  </a:cubicBezTo>
                  <a:cubicBezTo>
                    <a:pt x="16671" y="6787"/>
                    <a:pt x="16702" y="6792"/>
                    <a:pt x="16729" y="6792"/>
                  </a:cubicBezTo>
                  <a:cubicBezTo>
                    <a:pt x="16761" y="6797"/>
                    <a:pt x="16787" y="6803"/>
                    <a:pt x="16814" y="6803"/>
                  </a:cubicBezTo>
                  <a:cubicBezTo>
                    <a:pt x="16846" y="6808"/>
                    <a:pt x="16878" y="6813"/>
                    <a:pt x="16909" y="6813"/>
                  </a:cubicBezTo>
                  <a:cubicBezTo>
                    <a:pt x="16941" y="6819"/>
                    <a:pt x="16968" y="6819"/>
                    <a:pt x="16994" y="6824"/>
                  </a:cubicBezTo>
                  <a:cubicBezTo>
                    <a:pt x="17026" y="6824"/>
                    <a:pt x="17058" y="6829"/>
                    <a:pt x="17090" y="6834"/>
                  </a:cubicBezTo>
                  <a:cubicBezTo>
                    <a:pt x="17122" y="6834"/>
                    <a:pt x="17153" y="6840"/>
                    <a:pt x="17185" y="6840"/>
                  </a:cubicBezTo>
                  <a:cubicBezTo>
                    <a:pt x="17217" y="6845"/>
                    <a:pt x="17244" y="6845"/>
                    <a:pt x="17275" y="6850"/>
                  </a:cubicBezTo>
                  <a:cubicBezTo>
                    <a:pt x="17307" y="6850"/>
                    <a:pt x="17344" y="6856"/>
                    <a:pt x="17376" y="6856"/>
                  </a:cubicBezTo>
                  <a:cubicBezTo>
                    <a:pt x="17408" y="6856"/>
                    <a:pt x="17435" y="6861"/>
                    <a:pt x="17466" y="6861"/>
                  </a:cubicBezTo>
                  <a:cubicBezTo>
                    <a:pt x="17498" y="6866"/>
                    <a:pt x="17535" y="6866"/>
                    <a:pt x="17573" y="6866"/>
                  </a:cubicBezTo>
                  <a:cubicBezTo>
                    <a:pt x="17599" y="6872"/>
                    <a:pt x="17631" y="6872"/>
                    <a:pt x="17657" y="6872"/>
                  </a:cubicBezTo>
                  <a:cubicBezTo>
                    <a:pt x="17695" y="6872"/>
                    <a:pt x="17737" y="6877"/>
                    <a:pt x="17774" y="6877"/>
                  </a:cubicBezTo>
                  <a:cubicBezTo>
                    <a:pt x="17801" y="6877"/>
                    <a:pt x="17827" y="6877"/>
                    <a:pt x="17854" y="6877"/>
                  </a:cubicBezTo>
                  <a:cubicBezTo>
                    <a:pt x="17902" y="6882"/>
                    <a:pt x="17949" y="6882"/>
                    <a:pt x="17997" y="6882"/>
                  </a:cubicBezTo>
                  <a:cubicBezTo>
                    <a:pt x="18018" y="6882"/>
                    <a:pt x="18034" y="6882"/>
                    <a:pt x="18055" y="6882"/>
                  </a:cubicBezTo>
                  <a:cubicBezTo>
                    <a:pt x="18124" y="6887"/>
                    <a:pt x="18193" y="6887"/>
                    <a:pt x="18262" y="6887"/>
                  </a:cubicBezTo>
                  <a:cubicBezTo>
                    <a:pt x="18353" y="6887"/>
                    <a:pt x="18443" y="6882"/>
                    <a:pt x="18528" y="6882"/>
                  </a:cubicBezTo>
                  <a:cubicBezTo>
                    <a:pt x="18554" y="6882"/>
                    <a:pt x="18581" y="6882"/>
                    <a:pt x="18607" y="6882"/>
                  </a:cubicBezTo>
                  <a:cubicBezTo>
                    <a:pt x="18671" y="6882"/>
                    <a:pt x="18740" y="6877"/>
                    <a:pt x="18804" y="6877"/>
                  </a:cubicBezTo>
                  <a:cubicBezTo>
                    <a:pt x="18825" y="6877"/>
                    <a:pt x="18851" y="6877"/>
                    <a:pt x="18873" y="6872"/>
                  </a:cubicBezTo>
                  <a:cubicBezTo>
                    <a:pt x="19048" y="6866"/>
                    <a:pt x="19217" y="6856"/>
                    <a:pt x="19382" y="6845"/>
                  </a:cubicBezTo>
                  <a:cubicBezTo>
                    <a:pt x="19392" y="6845"/>
                    <a:pt x="19408" y="6845"/>
                    <a:pt x="19419" y="6840"/>
                  </a:cubicBezTo>
                  <a:cubicBezTo>
                    <a:pt x="19493" y="6834"/>
                    <a:pt x="19562" y="6829"/>
                    <a:pt x="19631" y="6824"/>
                  </a:cubicBezTo>
                  <a:cubicBezTo>
                    <a:pt x="19647" y="6824"/>
                    <a:pt x="19663" y="6824"/>
                    <a:pt x="19679" y="6819"/>
                  </a:cubicBezTo>
                  <a:cubicBezTo>
                    <a:pt x="19843" y="6803"/>
                    <a:pt x="20003" y="6787"/>
                    <a:pt x="20156" y="6765"/>
                  </a:cubicBezTo>
                  <a:cubicBezTo>
                    <a:pt x="20236" y="6755"/>
                    <a:pt x="20316" y="6744"/>
                    <a:pt x="20395" y="6728"/>
                  </a:cubicBezTo>
                  <a:cubicBezTo>
                    <a:pt x="21027" y="6633"/>
                    <a:pt x="21584" y="6495"/>
                    <a:pt x="22104" y="6341"/>
                  </a:cubicBezTo>
                  <a:cubicBezTo>
                    <a:pt x="22120" y="4627"/>
                    <a:pt x="21138" y="1911"/>
                    <a:pt x="19976" y="1"/>
                  </a:cubicBezTo>
                  <a:lnTo>
                    <a:pt x="15296" y="1"/>
                  </a:lnTo>
                  <a:close/>
                  <a:moveTo>
                    <a:pt x="0" y="1"/>
                  </a:moveTo>
                  <a:lnTo>
                    <a:pt x="0" y="6925"/>
                  </a:lnTo>
                  <a:cubicBezTo>
                    <a:pt x="600" y="6543"/>
                    <a:pt x="1639" y="5938"/>
                    <a:pt x="2934" y="5439"/>
                  </a:cubicBezTo>
                  <a:cubicBezTo>
                    <a:pt x="3231" y="3614"/>
                    <a:pt x="3650" y="1794"/>
                    <a:pt x="4367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B34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7"/>
            <p:cNvSpPr/>
            <p:nvPr/>
          </p:nvSpPr>
          <p:spPr>
            <a:xfrm flipH="1" rot="10800000">
              <a:off x="-49985" y="4732973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6340" y="1417"/>
                  </a:moveTo>
                  <a:cubicBezTo>
                    <a:pt x="3799" y="1417"/>
                    <a:pt x="1448" y="2452"/>
                    <a:pt x="0" y="3253"/>
                  </a:cubicBezTo>
                  <a:lnTo>
                    <a:pt x="0" y="5232"/>
                  </a:lnTo>
                  <a:cubicBezTo>
                    <a:pt x="1157" y="4489"/>
                    <a:pt x="3953" y="2924"/>
                    <a:pt x="7035" y="2924"/>
                  </a:cubicBezTo>
                  <a:cubicBezTo>
                    <a:pt x="12352" y="2924"/>
                    <a:pt x="13710" y="5190"/>
                    <a:pt x="18262" y="5190"/>
                  </a:cubicBezTo>
                  <a:cubicBezTo>
                    <a:pt x="23138" y="5190"/>
                    <a:pt x="24077" y="3062"/>
                    <a:pt x="29235" y="3062"/>
                  </a:cubicBezTo>
                  <a:cubicBezTo>
                    <a:pt x="34233" y="3062"/>
                    <a:pt x="35368" y="5259"/>
                    <a:pt x="40913" y="5259"/>
                  </a:cubicBezTo>
                  <a:cubicBezTo>
                    <a:pt x="45603" y="5259"/>
                    <a:pt x="47837" y="3152"/>
                    <a:pt x="51688" y="3152"/>
                  </a:cubicBezTo>
                  <a:cubicBezTo>
                    <a:pt x="55105" y="3152"/>
                    <a:pt x="57578" y="4113"/>
                    <a:pt x="59207" y="5115"/>
                  </a:cubicBezTo>
                  <a:lnTo>
                    <a:pt x="59207" y="3168"/>
                  </a:lnTo>
                  <a:cubicBezTo>
                    <a:pt x="57562" y="2340"/>
                    <a:pt x="55307" y="1651"/>
                    <a:pt x="52368" y="1651"/>
                  </a:cubicBezTo>
                  <a:cubicBezTo>
                    <a:pt x="48399" y="1651"/>
                    <a:pt x="46096" y="3821"/>
                    <a:pt x="41263" y="3821"/>
                  </a:cubicBezTo>
                  <a:cubicBezTo>
                    <a:pt x="35548" y="3821"/>
                    <a:pt x="34376" y="1561"/>
                    <a:pt x="29224" y="1561"/>
                  </a:cubicBezTo>
                  <a:cubicBezTo>
                    <a:pt x="23908" y="1561"/>
                    <a:pt x="22942" y="3757"/>
                    <a:pt x="17912" y="3757"/>
                  </a:cubicBezTo>
                  <a:cubicBezTo>
                    <a:pt x="13222" y="3757"/>
                    <a:pt x="11821" y="1417"/>
                    <a:pt x="6340" y="1417"/>
                  </a:cubicBezTo>
                  <a:close/>
                  <a:moveTo>
                    <a:pt x="8128" y="1"/>
                  </a:moveTo>
                  <a:cubicBezTo>
                    <a:pt x="11991" y="510"/>
                    <a:pt x="13630" y="2245"/>
                    <a:pt x="17716" y="2245"/>
                  </a:cubicBezTo>
                  <a:cubicBezTo>
                    <a:pt x="22852" y="2245"/>
                    <a:pt x="23839" y="6"/>
                    <a:pt x="29266" y="6"/>
                  </a:cubicBezTo>
                  <a:cubicBezTo>
                    <a:pt x="34530" y="6"/>
                    <a:pt x="35724" y="2314"/>
                    <a:pt x="41555" y="2314"/>
                  </a:cubicBezTo>
                  <a:cubicBezTo>
                    <a:pt x="46489" y="2314"/>
                    <a:pt x="48845" y="101"/>
                    <a:pt x="52898" y="101"/>
                  </a:cubicBezTo>
                  <a:cubicBezTo>
                    <a:pt x="55514" y="101"/>
                    <a:pt x="57604" y="632"/>
                    <a:pt x="59207" y="1332"/>
                  </a:cubicBezTo>
                  <a:lnTo>
                    <a:pt x="59207" y="1"/>
                  </a:lnTo>
                  <a:lnTo>
                    <a:pt x="47035" y="1"/>
                  </a:lnTo>
                  <a:cubicBezTo>
                    <a:pt x="45566" y="441"/>
                    <a:pt x="43958" y="807"/>
                    <a:pt x="41921" y="807"/>
                  </a:cubicBezTo>
                  <a:cubicBezTo>
                    <a:pt x="39575" y="807"/>
                    <a:pt x="37963" y="441"/>
                    <a:pt x="36541" y="1"/>
                  </a:cubicBezTo>
                  <a:lnTo>
                    <a:pt x="21971" y="1"/>
                  </a:lnTo>
                  <a:cubicBezTo>
                    <a:pt x="20719" y="409"/>
                    <a:pt x="19334" y="733"/>
                    <a:pt x="17344" y="733"/>
                  </a:cubicBezTo>
                  <a:cubicBezTo>
                    <a:pt x="15562" y="733"/>
                    <a:pt x="14230" y="414"/>
                    <a:pt x="12983" y="1"/>
                  </a:cubicBez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27"/>
            <p:cNvSpPr/>
            <p:nvPr/>
          </p:nvSpPr>
          <p:spPr>
            <a:xfrm flipH="1" rot="10800000">
              <a:off x="-49985" y="4732973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45417" y="3258"/>
                  </a:moveTo>
                  <a:cubicBezTo>
                    <a:pt x="44213" y="3577"/>
                    <a:pt x="42876" y="3821"/>
                    <a:pt x="41263" y="3821"/>
                  </a:cubicBezTo>
                  <a:cubicBezTo>
                    <a:pt x="39814" y="3821"/>
                    <a:pt x="38658" y="3678"/>
                    <a:pt x="37655" y="3460"/>
                  </a:cubicBezTo>
                  <a:cubicBezTo>
                    <a:pt x="37496" y="3943"/>
                    <a:pt x="37363" y="4420"/>
                    <a:pt x="37267" y="4871"/>
                  </a:cubicBezTo>
                  <a:cubicBezTo>
                    <a:pt x="38276" y="5099"/>
                    <a:pt x="39438" y="5259"/>
                    <a:pt x="40913" y="5259"/>
                  </a:cubicBezTo>
                  <a:cubicBezTo>
                    <a:pt x="42860" y="5259"/>
                    <a:pt x="44388" y="4893"/>
                    <a:pt x="45778" y="4468"/>
                  </a:cubicBezTo>
                  <a:cubicBezTo>
                    <a:pt x="45682" y="4075"/>
                    <a:pt x="45560" y="3667"/>
                    <a:pt x="45417" y="3258"/>
                  </a:cubicBezTo>
                  <a:close/>
                  <a:moveTo>
                    <a:pt x="13848" y="3083"/>
                  </a:moveTo>
                  <a:cubicBezTo>
                    <a:pt x="13705" y="3481"/>
                    <a:pt x="13583" y="3874"/>
                    <a:pt x="13482" y="4256"/>
                  </a:cubicBezTo>
                  <a:cubicBezTo>
                    <a:pt x="14861" y="4749"/>
                    <a:pt x="16251" y="5190"/>
                    <a:pt x="18262" y="5190"/>
                  </a:cubicBezTo>
                  <a:cubicBezTo>
                    <a:pt x="19769" y="5190"/>
                    <a:pt x="20905" y="4988"/>
                    <a:pt x="21902" y="4707"/>
                  </a:cubicBezTo>
                  <a:cubicBezTo>
                    <a:pt x="21801" y="4251"/>
                    <a:pt x="21663" y="3778"/>
                    <a:pt x="21499" y="3301"/>
                  </a:cubicBezTo>
                  <a:cubicBezTo>
                    <a:pt x="20512" y="3566"/>
                    <a:pt x="19387" y="3752"/>
                    <a:pt x="17912" y="3752"/>
                  </a:cubicBezTo>
                  <a:cubicBezTo>
                    <a:pt x="16251" y="3757"/>
                    <a:pt x="15005" y="3460"/>
                    <a:pt x="13848" y="3083"/>
                  </a:cubicBezTo>
                  <a:close/>
                  <a:moveTo>
                    <a:pt x="55503" y="1932"/>
                  </a:moveTo>
                  <a:cubicBezTo>
                    <a:pt x="55673" y="2526"/>
                    <a:pt x="55822" y="3115"/>
                    <a:pt x="55949" y="3709"/>
                  </a:cubicBezTo>
                  <a:cubicBezTo>
                    <a:pt x="57275" y="4081"/>
                    <a:pt x="58358" y="4590"/>
                    <a:pt x="59207" y="5115"/>
                  </a:cubicBezTo>
                  <a:lnTo>
                    <a:pt x="59207" y="3168"/>
                  </a:lnTo>
                  <a:cubicBezTo>
                    <a:pt x="58204" y="2664"/>
                    <a:pt x="56973" y="2213"/>
                    <a:pt x="55503" y="1932"/>
                  </a:cubicBezTo>
                  <a:close/>
                  <a:moveTo>
                    <a:pt x="3762" y="1746"/>
                  </a:moveTo>
                  <a:cubicBezTo>
                    <a:pt x="2255" y="2118"/>
                    <a:pt x="939" y="2733"/>
                    <a:pt x="0" y="3253"/>
                  </a:cubicBezTo>
                  <a:lnTo>
                    <a:pt x="0" y="5232"/>
                  </a:lnTo>
                  <a:cubicBezTo>
                    <a:pt x="653" y="4813"/>
                    <a:pt x="1825" y="4134"/>
                    <a:pt x="3279" y="3619"/>
                  </a:cubicBezTo>
                  <a:cubicBezTo>
                    <a:pt x="3417" y="2993"/>
                    <a:pt x="3571" y="2367"/>
                    <a:pt x="3762" y="1746"/>
                  </a:cubicBezTo>
                  <a:close/>
                  <a:moveTo>
                    <a:pt x="38902" y="574"/>
                  </a:moveTo>
                  <a:cubicBezTo>
                    <a:pt x="38652" y="1030"/>
                    <a:pt x="38419" y="1513"/>
                    <a:pt x="38201" y="2012"/>
                  </a:cubicBezTo>
                  <a:cubicBezTo>
                    <a:pt x="39151" y="2197"/>
                    <a:pt x="40233" y="2314"/>
                    <a:pt x="41555" y="2314"/>
                  </a:cubicBezTo>
                  <a:cubicBezTo>
                    <a:pt x="42823" y="2314"/>
                    <a:pt x="43916" y="2171"/>
                    <a:pt x="44913" y="1953"/>
                  </a:cubicBezTo>
                  <a:cubicBezTo>
                    <a:pt x="44717" y="1497"/>
                    <a:pt x="44499" y="1056"/>
                    <a:pt x="44276" y="637"/>
                  </a:cubicBezTo>
                  <a:cubicBezTo>
                    <a:pt x="43549" y="743"/>
                    <a:pt x="42775" y="807"/>
                    <a:pt x="41921" y="807"/>
                  </a:cubicBezTo>
                  <a:cubicBezTo>
                    <a:pt x="40759" y="807"/>
                    <a:pt x="39772" y="717"/>
                    <a:pt x="38902" y="574"/>
                  </a:cubicBezTo>
                  <a:close/>
                  <a:moveTo>
                    <a:pt x="20241" y="462"/>
                  </a:moveTo>
                  <a:cubicBezTo>
                    <a:pt x="19414" y="627"/>
                    <a:pt x="18480" y="733"/>
                    <a:pt x="17344" y="733"/>
                  </a:cubicBezTo>
                  <a:cubicBezTo>
                    <a:pt x="16469" y="733"/>
                    <a:pt x="15694" y="659"/>
                    <a:pt x="14994" y="526"/>
                  </a:cubicBezTo>
                  <a:cubicBezTo>
                    <a:pt x="14771" y="929"/>
                    <a:pt x="14559" y="1359"/>
                    <a:pt x="14357" y="1799"/>
                  </a:cubicBezTo>
                  <a:cubicBezTo>
                    <a:pt x="15328" y="2065"/>
                    <a:pt x="16395" y="2245"/>
                    <a:pt x="17716" y="2245"/>
                  </a:cubicBezTo>
                  <a:cubicBezTo>
                    <a:pt x="19010" y="2245"/>
                    <a:pt x="20045" y="2102"/>
                    <a:pt x="20952" y="1889"/>
                  </a:cubicBezTo>
                  <a:cubicBezTo>
                    <a:pt x="20735" y="1396"/>
                    <a:pt x="20496" y="913"/>
                    <a:pt x="20241" y="462"/>
                  </a:cubicBezTo>
                  <a:close/>
                  <a:moveTo>
                    <a:pt x="54840" y="1"/>
                  </a:moveTo>
                  <a:cubicBezTo>
                    <a:pt x="54867" y="70"/>
                    <a:pt x="54898" y="144"/>
                    <a:pt x="54925" y="213"/>
                  </a:cubicBezTo>
                  <a:cubicBezTo>
                    <a:pt x="56617" y="404"/>
                    <a:pt x="58039" y="823"/>
                    <a:pt x="59207" y="1332"/>
                  </a:cubicBezTo>
                  <a:lnTo>
                    <a:pt x="59207" y="1"/>
                  </a:ln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rgbClr val="D8E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27"/>
            <p:cNvSpPr/>
            <p:nvPr/>
          </p:nvSpPr>
          <p:spPr>
            <a:xfrm flipH="1" rot="10800000">
              <a:off x="-49985" y="4600809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0" y="1"/>
                  </a:moveTo>
                  <a:lnTo>
                    <a:pt x="0" y="6925"/>
                  </a:lnTo>
                  <a:cubicBezTo>
                    <a:pt x="1157" y="6187"/>
                    <a:pt x="3953" y="4622"/>
                    <a:pt x="7035" y="4622"/>
                  </a:cubicBezTo>
                  <a:cubicBezTo>
                    <a:pt x="12352" y="4622"/>
                    <a:pt x="13710" y="6887"/>
                    <a:pt x="18262" y="6887"/>
                  </a:cubicBezTo>
                  <a:cubicBezTo>
                    <a:pt x="23138" y="6887"/>
                    <a:pt x="24077" y="4755"/>
                    <a:pt x="29235" y="4755"/>
                  </a:cubicBezTo>
                  <a:cubicBezTo>
                    <a:pt x="34233" y="4755"/>
                    <a:pt x="35368" y="6951"/>
                    <a:pt x="40913" y="6951"/>
                  </a:cubicBezTo>
                  <a:cubicBezTo>
                    <a:pt x="45603" y="6951"/>
                    <a:pt x="47837" y="4845"/>
                    <a:pt x="51688" y="4845"/>
                  </a:cubicBezTo>
                  <a:cubicBezTo>
                    <a:pt x="55105" y="4845"/>
                    <a:pt x="57578" y="5805"/>
                    <a:pt x="59207" y="6813"/>
                  </a:cubicBezTo>
                  <a:lnTo>
                    <a:pt x="592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27"/>
            <p:cNvSpPr/>
            <p:nvPr/>
          </p:nvSpPr>
          <p:spPr>
            <a:xfrm flipH="1" rot="10800000">
              <a:off x="-49985" y="4732973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6340" y="1417"/>
                  </a:moveTo>
                  <a:cubicBezTo>
                    <a:pt x="3799" y="1417"/>
                    <a:pt x="1448" y="2452"/>
                    <a:pt x="0" y="3253"/>
                  </a:cubicBezTo>
                  <a:lnTo>
                    <a:pt x="0" y="5232"/>
                  </a:lnTo>
                  <a:cubicBezTo>
                    <a:pt x="1157" y="4489"/>
                    <a:pt x="3953" y="2924"/>
                    <a:pt x="7035" y="2924"/>
                  </a:cubicBezTo>
                  <a:cubicBezTo>
                    <a:pt x="12352" y="2924"/>
                    <a:pt x="13710" y="5190"/>
                    <a:pt x="18262" y="5190"/>
                  </a:cubicBezTo>
                  <a:cubicBezTo>
                    <a:pt x="23138" y="5190"/>
                    <a:pt x="24077" y="3062"/>
                    <a:pt x="29235" y="3062"/>
                  </a:cubicBezTo>
                  <a:cubicBezTo>
                    <a:pt x="34233" y="3062"/>
                    <a:pt x="35368" y="5259"/>
                    <a:pt x="40913" y="5259"/>
                  </a:cubicBezTo>
                  <a:cubicBezTo>
                    <a:pt x="45603" y="5259"/>
                    <a:pt x="47837" y="3152"/>
                    <a:pt x="51688" y="3152"/>
                  </a:cubicBezTo>
                  <a:cubicBezTo>
                    <a:pt x="55105" y="3152"/>
                    <a:pt x="57578" y="4113"/>
                    <a:pt x="59207" y="5115"/>
                  </a:cubicBezTo>
                  <a:lnTo>
                    <a:pt x="59207" y="3168"/>
                  </a:lnTo>
                  <a:cubicBezTo>
                    <a:pt x="57562" y="2340"/>
                    <a:pt x="55307" y="1651"/>
                    <a:pt x="52368" y="1651"/>
                  </a:cubicBezTo>
                  <a:cubicBezTo>
                    <a:pt x="48399" y="1651"/>
                    <a:pt x="46096" y="3821"/>
                    <a:pt x="41263" y="3821"/>
                  </a:cubicBezTo>
                  <a:cubicBezTo>
                    <a:pt x="35548" y="3821"/>
                    <a:pt x="34376" y="1561"/>
                    <a:pt x="29224" y="1561"/>
                  </a:cubicBezTo>
                  <a:cubicBezTo>
                    <a:pt x="23908" y="1561"/>
                    <a:pt x="22942" y="3757"/>
                    <a:pt x="17912" y="3757"/>
                  </a:cubicBezTo>
                  <a:cubicBezTo>
                    <a:pt x="13222" y="3757"/>
                    <a:pt x="11821" y="1417"/>
                    <a:pt x="6340" y="1417"/>
                  </a:cubicBezTo>
                  <a:close/>
                  <a:moveTo>
                    <a:pt x="8128" y="1"/>
                  </a:moveTo>
                  <a:cubicBezTo>
                    <a:pt x="11991" y="510"/>
                    <a:pt x="13630" y="2245"/>
                    <a:pt x="17716" y="2245"/>
                  </a:cubicBezTo>
                  <a:cubicBezTo>
                    <a:pt x="22852" y="2245"/>
                    <a:pt x="23839" y="6"/>
                    <a:pt x="29266" y="6"/>
                  </a:cubicBezTo>
                  <a:cubicBezTo>
                    <a:pt x="34530" y="6"/>
                    <a:pt x="35724" y="2314"/>
                    <a:pt x="41555" y="2314"/>
                  </a:cubicBezTo>
                  <a:cubicBezTo>
                    <a:pt x="46489" y="2314"/>
                    <a:pt x="48845" y="101"/>
                    <a:pt x="52898" y="101"/>
                  </a:cubicBezTo>
                  <a:cubicBezTo>
                    <a:pt x="55514" y="101"/>
                    <a:pt x="57604" y="632"/>
                    <a:pt x="59207" y="1332"/>
                  </a:cubicBezTo>
                  <a:lnTo>
                    <a:pt x="59207" y="1"/>
                  </a:lnTo>
                  <a:lnTo>
                    <a:pt x="47035" y="1"/>
                  </a:lnTo>
                  <a:cubicBezTo>
                    <a:pt x="45566" y="441"/>
                    <a:pt x="43958" y="807"/>
                    <a:pt x="41921" y="807"/>
                  </a:cubicBezTo>
                  <a:cubicBezTo>
                    <a:pt x="39575" y="807"/>
                    <a:pt x="37963" y="441"/>
                    <a:pt x="36541" y="1"/>
                  </a:cubicBezTo>
                  <a:lnTo>
                    <a:pt x="21971" y="1"/>
                  </a:lnTo>
                  <a:cubicBezTo>
                    <a:pt x="20719" y="409"/>
                    <a:pt x="19334" y="733"/>
                    <a:pt x="17344" y="733"/>
                  </a:cubicBezTo>
                  <a:cubicBezTo>
                    <a:pt x="15562" y="733"/>
                    <a:pt x="14230" y="414"/>
                    <a:pt x="12983" y="1"/>
                  </a:cubicBez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27"/>
            <p:cNvSpPr/>
            <p:nvPr/>
          </p:nvSpPr>
          <p:spPr>
            <a:xfrm flipH="1" rot="10800000">
              <a:off x="-49985" y="4732973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45417" y="3258"/>
                  </a:moveTo>
                  <a:cubicBezTo>
                    <a:pt x="44213" y="3577"/>
                    <a:pt x="42876" y="3821"/>
                    <a:pt x="41263" y="3821"/>
                  </a:cubicBezTo>
                  <a:cubicBezTo>
                    <a:pt x="39814" y="3821"/>
                    <a:pt x="38658" y="3678"/>
                    <a:pt x="37655" y="3460"/>
                  </a:cubicBezTo>
                  <a:cubicBezTo>
                    <a:pt x="37496" y="3943"/>
                    <a:pt x="37363" y="4420"/>
                    <a:pt x="37267" y="4871"/>
                  </a:cubicBezTo>
                  <a:cubicBezTo>
                    <a:pt x="38276" y="5099"/>
                    <a:pt x="39438" y="5259"/>
                    <a:pt x="40913" y="5259"/>
                  </a:cubicBezTo>
                  <a:cubicBezTo>
                    <a:pt x="42860" y="5259"/>
                    <a:pt x="44388" y="4893"/>
                    <a:pt x="45778" y="4468"/>
                  </a:cubicBezTo>
                  <a:cubicBezTo>
                    <a:pt x="45682" y="4075"/>
                    <a:pt x="45560" y="3667"/>
                    <a:pt x="45417" y="3258"/>
                  </a:cubicBezTo>
                  <a:close/>
                  <a:moveTo>
                    <a:pt x="13848" y="3083"/>
                  </a:moveTo>
                  <a:cubicBezTo>
                    <a:pt x="13705" y="3481"/>
                    <a:pt x="13583" y="3874"/>
                    <a:pt x="13482" y="4256"/>
                  </a:cubicBezTo>
                  <a:cubicBezTo>
                    <a:pt x="14861" y="4749"/>
                    <a:pt x="16251" y="5190"/>
                    <a:pt x="18262" y="5190"/>
                  </a:cubicBezTo>
                  <a:cubicBezTo>
                    <a:pt x="19769" y="5190"/>
                    <a:pt x="20905" y="4988"/>
                    <a:pt x="21902" y="4707"/>
                  </a:cubicBezTo>
                  <a:cubicBezTo>
                    <a:pt x="21801" y="4251"/>
                    <a:pt x="21663" y="3778"/>
                    <a:pt x="21499" y="3301"/>
                  </a:cubicBezTo>
                  <a:cubicBezTo>
                    <a:pt x="20512" y="3566"/>
                    <a:pt x="19387" y="3752"/>
                    <a:pt x="17912" y="3752"/>
                  </a:cubicBezTo>
                  <a:cubicBezTo>
                    <a:pt x="16251" y="3757"/>
                    <a:pt x="15005" y="3460"/>
                    <a:pt x="13848" y="3083"/>
                  </a:cubicBezTo>
                  <a:close/>
                  <a:moveTo>
                    <a:pt x="55503" y="1932"/>
                  </a:moveTo>
                  <a:cubicBezTo>
                    <a:pt x="55673" y="2526"/>
                    <a:pt x="55822" y="3115"/>
                    <a:pt x="55949" y="3709"/>
                  </a:cubicBezTo>
                  <a:cubicBezTo>
                    <a:pt x="57275" y="4081"/>
                    <a:pt x="58358" y="4590"/>
                    <a:pt x="59207" y="5115"/>
                  </a:cubicBezTo>
                  <a:lnTo>
                    <a:pt x="59207" y="3168"/>
                  </a:lnTo>
                  <a:cubicBezTo>
                    <a:pt x="58204" y="2664"/>
                    <a:pt x="56973" y="2213"/>
                    <a:pt x="55503" y="1932"/>
                  </a:cubicBezTo>
                  <a:close/>
                  <a:moveTo>
                    <a:pt x="3762" y="1746"/>
                  </a:moveTo>
                  <a:cubicBezTo>
                    <a:pt x="2255" y="2118"/>
                    <a:pt x="939" y="2733"/>
                    <a:pt x="0" y="3253"/>
                  </a:cubicBezTo>
                  <a:lnTo>
                    <a:pt x="0" y="5232"/>
                  </a:lnTo>
                  <a:cubicBezTo>
                    <a:pt x="653" y="4813"/>
                    <a:pt x="1825" y="4134"/>
                    <a:pt x="3279" y="3619"/>
                  </a:cubicBezTo>
                  <a:cubicBezTo>
                    <a:pt x="3417" y="2993"/>
                    <a:pt x="3571" y="2367"/>
                    <a:pt x="3762" y="1746"/>
                  </a:cubicBezTo>
                  <a:close/>
                  <a:moveTo>
                    <a:pt x="38902" y="574"/>
                  </a:moveTo>
                  <a:cubicBezTo>
                    <a:pt x="38652" y="1030"/>
                    <a:pt x="38419" y="1513"/>
                    <a:pt x="38201" y="2012"/>
                  </a:cubicBezTo>
                  <a:cubicBezTo>
                    <a:pt x="39151" y="2197"/>
                    <a:pt x="40233" y="2314"/>
                    <a:pt x="41555" y="2314"/>
                  </a:cubicBezTo>
                  <a:cubicBezTo>
                    <a:pt x="42823" y="2314"/>
                    <a:pt x="43916" y="2171"/>
                    <a:pt x="44913" y="1953"/>
                  </a:cubicBezTo>
                  <a:cubicBezTo>
                    <a:pt x="44717" y="1497"/>
                    <a:pt x="44499" y="1056"/>
                    <a:pt x="44276" y="637"/>
                  </a:cubicBezTo>
                  <a:cubicBezTo>
                    <a:pt x="43549" y="743"/>
                    <a:pt x="42775" y="807"/>
                    <a:pt x="41921" y="807"/>
                  </a:cubicBezTo>
                  <a:cubicBezTo>
                    <a:pt x="40759" y="807"/>
                    <a:pt x="39772" y="717"/>
                    <a:pt x="38902" y="574"/>
                  </a:cubicBezTo>
                  <a:close/>
                  <a:moveTo>
                    <a:pt x="20241" y="462"/>
                  </a:moveTo>
                  <a:cubicBezTo>
                    <a:pt x="19414" y="627"/>
                    <a:pt x="18480" y="733"/>
                    <a:pt x="17344" y="733"/>
                  </a:cubicBezTo>
                  <a:cubicBezTo>
                    <a:pt x="16469" y="733"/>
                    <a:pt x="15694" y="659"/>
                    <a:pt x="14994" y="526"/>
                  </a:cubicBezTo>
                  <a:cubicBezTo>
                    <a:pt x="14771" y="929"/>
                    <a:pt x="14559" y="1359"/>
                    <a:pt x="14357" y="1799"/>
                  </a:cubicBezTo>
                  <a:cubicBezTo>
                    <a:pt x="15328" y="2065"/>
                    <a:pt x="16395" y="2245"/>
                    <a:pt x="17716" y="2245"/>
                  </a:cubicBezTo>
                  <a:cubicBezTo>
                    <a:pt x="19010" y="2245"/>
                    <a:pt x="20045" y="2102"/>
                    <a:pt x="20952" y="1889"/>
                  </a:cubicBezTo>
                  <a:cubicBezTo>
                    <a:pt x="20735" y="1396"/>
                    <a:pt x="20496" y="913"/>
                    <a:pt x="20241" y="462"/>
                  </a:cubicBezTo>
                  <a:close/>
                  <a:moveTo>
                    <a:pt x="54840" y="1"/>
                  </a:moveTo>
                  <a:cubicBezTo>
                    <a:pt x="54867" y="70"/>
                    <a:pt x="54898" y="144"/>
                    <a:pt x="54925" y="213"/>
                  </a:cubicBezTo>
                  <a:cubicBezTo>
                    <a:pt x="56617" y="404"/>
                    <a:pt x="58039" y="823"/>
                    <a:pt x="59207" y="1332"/>
                  </a:cubicBezTo>
                  <a:lnTo>
                    <a:pt x="59207" y="1"/>
                  </a:ln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7"/>
            <p:cNvSpPr/>
            <p:nvPr/>
          </p:nvSpPr>
          <p:spPr>
            <a:xfrm flipH="1" rot="10800000">
              <a:off x="4571990" y="4608988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0" y="1"/>
                  </a:moveTo>
                  <a:lnTo>
                    <a:pt x="0" y="6925"/>
                  </a:lnTo>
                  <a:cubicBezTo>
                    <a:pt x="1157" y="6187"/>
                    <a:pt x="3953" y="4622"/>
                    <a:pt x="7035" y="4622"/>
                  </a:cubicBezTo>
                  <a:cubicBezTo>
                    <a:pt x="12352" y="4622"/>
                    <a:pt x="13710" y="6887"/>
                    <a:pt x="18262" y="6887"/>
                  </a:cubicBezTo>
                  <a:cubicBezTo>
                    <a:pt x="23138" y="6887"/>
                    <a:pt x="24077" y="4755"/>
                    <a:pt x="29235" y="4755"/>
                  </a:cubicBezTo>
                  <a:cubicBezTo>
                    <a:pt x="34233" y="4755"/>
                    <a:pt x="35368" y="6951"/>
                    <a:pt x="40913" y="6951"/>
                  </a:cubicBezTo>
                  <a:cubicBezTo>
                    <a:pt x="45603" y="6951"/>
                    <a:pt x="47837" y="4845"/>
                    <a:pt x="51688" y="4845"/>
                  </a:cubicBezTo>
                  <a:cubicBezTo>
                    <a:pt x="55105" y="4845"/>
                    <a:pt x="57578" y="5805"/>
                    <a:pt x="59207" y="6813"/>
                  </a:cubicBezTo>
                  <a:lnTo>
                    <a:pt x="59207" y="1"/>
                  </a:lnTo>
                  <a:close/>
                </a:path>
              </a:pathLst>
            </a:custGeom>
            <a:solidFill>
              <a:srgbClr val="FD50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27"/>
            <p:cNvSpPr/>
            <p:nvPr/>
          </p:nvSpPr>
          <p:spPr>
            <a:xfrm flipH="1" rot="10800000">
              <a:off x="4571990" y="4608988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54840" y="1"/>
                  </a:moveTo>
                  <a:cubicBezTo>
                    <a:pt x="55562" y="1815"/>
                    <a:pt x="55986" y="3656"/>
                    <a:pt x="56278" y="5503"/>
                  </a:cubicBezTo>
                  <a:cubicBezTo>
                    <a:pt x="57456" y="5863"/>
                    <a:pt x="58427" y="6330"/>
                    <a:pt x="59207" y="6813"/>
                  </a:cubicBezTo>
                  <a:lnTo>
                    <a:pt x="59207" y="1"/>
                  </a:lnTo>
                  <a:close/>
                  <a:moveTo>
                    <a:pt x="39231" y="1"/>
                  </a:moveTo>
                  <a:cubicBezTo>
                    <a:pt x="38026" y="1980"/>
                    <a:pt x="37013" y="4834"/>
                    <a:pt x="37108" y="6532"/>
                  </a:cubicBezTo>
                  <a:cubicBezTo>
                    <a:pt x="37108" y="6532"/>
                    <a:pt x="37108" y="6532"/>
                    <a:pt x="37108" y="6532"/>
                  </a:cubicBezTo>
                  <a:cubicBezTo>
                    <a:pt x="37172" y="6548"/>
                    <a:pt x="37236" y="6559"/>
                    <a:pt x="37299" y="6574"/>
                  </a:cubicBezTo>
                  <a:cubicBezTo>
                    <a:pt x="37310" y="6580"/>
                    <a:pt x="37321" y="6580"/>
                    <a:pt x="37336" y="6585"/>
                  </a:cubicBezTo>
                  <a:cubicBezTo>
                    <a:pt x="37384" y="6596"/>
                    <a:pt x="37437" y="6606"/>
                    <a:pt x="37490" y="6617"/>
                  </a:cubicBezTo>
                  <a:cubicBezTo>
                    <a:pt x="37506" y="6622"/>
                    <a:pt x="37527" y="6622"/>
                    <a:pt x="37543" y="6628"/>
                  </a:cubicBezTo>
                  <a:cubicBezTo>
                    <a:pt x="37591" y="6638"/>
                    <a:pt x="37639" y="6649"/>
                    <a:pt x="37687" y="6654"/>
                  </a:cubicBezTo>
                  <a:cubicBezTo>
                    <a:pt x="37708" y="6659"/>
                    <a:pt x="37729" y="6665"/>
                    <a:pt x="37750" y="6670"/>
                  </a:cubicBezTo>
                  <a:cubicBezTo>
                    <a:pt x="37793" y="6675"/>
                    <a:pt x="37841" y="6686"/>
                    <a:pt x="37883" y="6696"/>
                  </a:cubicBezTo>
                  <a:cubicBezTo>
                    <a:pt x="37909" y="6696"/>
                    <a:pt x="37936" y="6702"/>
                    <a:pt x="37957" y="6707"/>
                  </a:cubicBezTo>
                  <a:cubicBezTo>
                    <a:pt x="38000" y="6712"/>
                    <a:pt x="38042" y="6723"/>
                    <a:pt x="38090" y="6728"/>
                  </a:cubicBezTo>
                  <a:cubicBezTo>
                    <a:pt x="38116" y="6734"/>
                    <a:pt x="38143" y="6739"/>
                    <a:pt x="38169" y="6744"/>
                  </a:cubicBezTo>
                  <a:cubicBezTo>
                    <a:pt x="38217" y="6750"/>
                    <a:pt x="38265" y="6760"/>
                    <a:pt x="38318" y="6765"/>
                  </a:cubicBezTo>
                  <a:cubicBezTo>
                    <a:pt x="38334" y="6771"/>
                    <a:pt x="38355" y="6771"/>
                    <a:pt x="38371" y="6776"/>
                  </a:cubicBezTo>
                  <a:cubicBezTo>
                    <a:pt x="38429" y="6781"/>
                    <a:pt x="38493" y="6792"/>
                    <a:pt x="38551" y="6803"/>
                  </a:cubicBezTo>
                  <a:cubicBezTo>
                    <a:pt x="38567" y="6803"/>
                    <a:pt x="38578" y="6803"/>
                    <a:pt x="38594" y="6808"/>
                  </a:cubicBezTo>
                  <a:cubicBezTo>
                    <a:pt x="38668" y="6813"/>
                    <a:pt x="38742" y="6824"/>
                    <a:pt x="38817" y="6834"/>
                  </a:cubicBezTo>
                  <a:cubicBezTo>
                    <a:pt x="38822" y="6834"/>
                    <a:pt x="38833" y="6834"/>
                    <a:pt x="38838" y="6834"/>
                  </a:cubicBezTo>
                  <a:cubicBezTo>
                    <a:pt x="38907" y="6845"/>
                    <a:pt x="38971" y="6850"/>
                    <a:pt x="39040" y="6861"/>
                  </a:cubicBezTo>
                  <a:cubicBezTo>
                    <a:pt x="39066" y="6861"/>
                    <a:pt x="39098" y="6866"/>
                    <a:pt x="39124" y="6866"/>
                  </a:cubicBezTo>
                  <a:cubicBezTo>
                    <a:pt x="39172" y="6872"/>
                    <a:pt x="39220" y="6877"/>
                    <a:pt x="39273" y="6882"/>
                  </a:cubicBezTo>
                  <a:cubicBezTo>
                    <a:pt x="39305" y="6882"/>
                    <a:pt x="39337" y="6887"/>
                    <a:pt x="39369" y="6887"/>
                  </a:cubicBezTo>
                  <a:cubicBezTo>
                    <a:pt x="39416" y="6893"/>
                    <a:pt x="39464" y="6898"/>
                    <a:pt x="39512" y="6903"/>
                  </a:cubicBezTo>
                  <a:cubicBezTo>
                    <a:pt x="39544" y="6903"/>
                    <a:pt x="39575" y="6903"/>
                    <a:pt x="39607" y="6909"/>
                  </a:cubicBezTo>
                  <a:cubicBezTo>
                    <a:pt x="39660" y="6909"/>
                    <a:pt x="39708" y="6914"/>
                    <a:pt x="39761" y="6919"/>
                  </a:cubicBezTo>
                  <a:cubicBezTo>
                    <a:pt x="39793" y="6919"/>
                    <a:pt x="39825" y="6919"/>
                    <a:pt x="39857" y="6925"/>
                  </a:cubicBezTo>
                  <a:cubicBezTo>
                    <a:pt x="39910" y="6925"/>
                    <a:pt x="39957" y="6930"/>
                    <a:pt x="40011" y="6930"/>
                  </a:cubicBezTo>
                  <a:cubicBezTo>
                    <a:pt x="40042" y="6930"/>
                    <a:pt x="40080" y="6935"/>
                    <a:pt x="40111" y="6935"/>
                  </a:cubicBezTo>
                  <a:cubicBezTo>
                    <a:pt x="40164" y="6935"/>
                    <a:pt x="40217" y="6941"/>
                    <a:pt x="40271" y="6941"/>
                  </a:cubicBezTo>
                  <a:cubicBezTo>
                    <a:pt x="40302" y="6941"/>
                    <a:pt x="40340" y="6946"/>
                    <a:pt x="40371" y="6946"/>
                  </a:cubicBezTo>
                  <a:cubicBezTo>
                    <a:pt x="40435" y="6946"/>
                    <a:pt x="40493" y="6946"/>
                    <a:pt x="40557" y="6946"/>
                  </a:cubicBezTo>
                  <a:cubicBezTo>
                    <a:pt x="40584" y="6951"/>
                    <a:pt x="40610" y="6951"/>
                    <a:pt x="40637" y="6951"/>
                  </a:cubicBezTo>
                  <a:cubicBezTo>
                    <a:pt x="40727" y="6951"/>
                    <a:pt x="40817" y="6951"/>
                    <a:pt x="40913" y="6951"/>
                  </a:cubicBezTo>
                  <a:cubicBezTo>
                    <a:pt x="40982" y="6951"/>
                    <a:pt x="41050" y="6951"/>
                    <a:pt x="41119" y="6951"/>
                  </a:cubicBezTo>
                  <a:cubicBezTo>
                    <a:pt x="41141" y="6951"/>
                    <a:pt x="41157" y="6951"/>
                    <a:pt x="41173" y="6951"/>
                  </a:cubicBezTo>
                  <a:cubicBezTo>
                    <a:pt x="41226" y="6951"/>
                    <a:pt x="41273" y="6946"/>
                    <a:pt x="41321" y="6946"/>
                  </a:cubicBezTo>
                  <a:cubicBezTo>
                    <a:pt x="41348" y="6946"/>
                    <a:pt x="41374" y="6946"/>
                    <a:pt x="41401" y="6946"/>
                  </a:cubicBezTo>
                  <a:cubicBezTo>
                    <a:pt x="41438" y="6941"/>
                    <a:pt x="41480" y="6941"/>
                    <a:pt x="41517" y="6941"/>
                  </a:cubicBezTo>
                  <a:cubicBezTo>
                    <a:pt x="41549" y="6941"/>
                    <a:pt x="41576" y="6935"/>
                    <a:pt x="41608" y="6935"/>
                  </a:cubicBezTo>
                  <a:cubicBezTo>
                    <a:pt x="41645" y="6935"/>
                    <a:pt x="41682" y="6930"/>
                    <a:pt x="41724" y="6930"/>
                  </a:cubicBezTo>
                  <a:cubicBezTo>
                    <a:pt x="41746" y="6930"/>
                    <a:pt x="41772" y="6930"/>
                    <a:pt x="41799" y="6925"/>
                  </a:cubicBezTo>
                  <a:cubicBezTo>
                    <a:pt x="41836" y="6925"/>
                    <a:pt x="41878" y="6919"/>
                    <a:pt x="41915" y="6919"/>
                  </a:cubicBezTo>
                  <a:cubicBezTo>
                    <a:pt x="41942" y="6919"/>
                    <a:pt x="41974" y="6914"/>
                    <a:pt x="42000" y="6914"/>
                  </a:cubicBezTo>
                  <a:cubicBezTo>
                    <a:pt x="42032" y="6909"/>
                    <a:pt x="42069" y="6909"/>
                    <a:pt x="42101" y="6903"/>
                  </a:cubicBezTo>
                  <a:cubicBezTo>
                    <a:pt x="42133" y="6903"/>
                    <a:pt x="42159" y="6898"/>
                    <a:pt x="42191" y="6898"/>
                  </a:cubicBezTo>
                  <a:cubicBezTo>
                    <a:pt x="42234" y="6893"/>
                    <a:pt x="42271" y="6893"/>
                    <a:pt x="42313" y="6887"/>
                  </a:cubicBezTo>
                  <a:cubicBezTo>
                    <a:pt x="42334" y="6887"/>
                    <a:pt x="42356" y="6882"/>
                    <a:pt x="42372" y="6882"/>
                  </a:cubicBezTo>
                  <a:cubicBezTo>
                    <a:pt x="42435" y="6877"/>
                    <a:pt x="42494" y="6866"/>
                    <a:pt x="42557" y="6861"/>
                  </a:cubicBezTo>
                  <a:cubicBezTo>
                    <a:pt x="42579" y="6861"/>
                    <a:pt x="42600" y="6856"/>
                    <a:pt x="42621" y="6856"/>
                  </a:cubicBezTo>
                  <a:cubicBezTo>
                    <a:pt x="42658" y="6850"/>
                    <a:pt x="42701" y="6845"/>
                    <a:pt x="42738" y="6840"/>
                  </a:cubicBezTo>
                  <a:cubicBezTo>
                    <a:pt x="42764" y="6840"/>
                    <a:pt x="42796" y="6834"/>
                    <a:pt x="42823" y="6829"/>
                  </a:cubicBezTo>
                  <a:cubicBezTo>
                    <a:pt x="42854" y="6824"/>
                    <a:pt x="42886" y="6824"/>
                    <a:pt x="42913" y="6819"/>
                  </a:cubicBezTo>
                  <a:cubicBezTo>
                    <a:pt x="42945" y="6813"/>
                    <a:pt x="42971" y="6808"/>
                    <a:pt x="43003" y="6808"/>
                  </a:cubicBezTo>
                  <a:cubicBezTo>
                    <a:pt x="43035" y="6803"/>
                    <a:pt x="43067" y="6797"/>
                    <a:pt x="43093" y="6792"/>
                  </a:cubicBezTo>
                  <a:cubicBezTo>
                    <a:pt x="43120" y="6787"/>
                    <a:pt x="43146" y="6787"/>
                    <a:pt x="43173" y="6781"/>
                  </a:cubicBezTo>
                  <a:cubicBezTo>
                    <a:pt x="43210" y="6776"/>
                    <a:pt x="43242" y="6771"/>
                    <a:pt x="43279" y="6765"/>
                  </a:cubicBezTo>
                  <a:cubicBezTo>
                    <a:pt x="43300" y="6760"/>
                    <a:pt x="43321" y="6755"/>
                    <a:pt x="43348" y="6755"/>
                  </a:cubicBezTo>
                  <a:cubicBezTo>
                    <a:pt x="43380" y="6750"/>
                    <a:pt x="43412" y="6739"/>
                    <a:pt x="43443" y="6734"/>
                  </a:cubicBezTo>
                  <a:cubicBezTo>
                    <a:pt x="43470" y="6734"/>
                    <a:pt x="43496" y="6728"/>
                    <a:pt x="43528" y="6723"/>
                  </a:cubicBezTo>
                  <a:cubicBezTo>
                    <a:pt x="43555" y="6718"/>
                    <a:pt x="43587" y="6712"/>
                    <a:pt x="43618" y="6707"/>
                  </a:cubicBezTo>
                  <a:cubicBezTo>
                    <a:pt x="43640" y="6702"/>
                    <a:pt x="43666" y="6696"/>
                    <a:pt x="43693" y="6691"/>
                  </a:cubicBezTo>
                  <a:cubicBezTo>
                    <a:pt x="43698" y="6691"/>
                    <a:pt x="43709" y="6686"/>
                    <a:pt x="43714" y="6686"/>
                  </a:cubicBezTo>
                  <a:cubicBezTo>
                    <a:pt x="43815" y="6670"/>
                    <a:pt x="43910" y="6649"/>
                    <a:pt x="44006" y="6628"/>
                  </a:cubicBezTo>
                  <a:cubicBezTo>
                    <a:pt x="44011" y="6628"/>
                    <a:pt x="44011" y="6628"/>
                    <a:pt x="44011" y="6628"/>
                  </a:cubicBezTo>
                  <a:cubicBezTo>
                    <a:pt x="44011" y="6628"/>
                    <a:pt x="44011" y="6628"/>
                    <a:pt x="44011" y="6628"/>
                  </a:cubicBezTo>
                  <a:cubicBezTo>
                    <a:pt x="44112" y="6606"/>
                    <a:pt x="44207" y="6585"/>
                    <a:pt x="44303" y="6564"/>
                  </a:cubicBezTo>
                  <a:cubicBezTo>
                    <a:pt x="44308" y="6564"/>
                    <a:pt x="44319" y="6559"/>
                    <a:pt x="44329" y="6559"/>
                  </a:cubicBezTo>
                  <a:cubicBezTo>
                    <a:pt x="44420" y="6537"/>
                    <a:pt x="44515" y="6511"/>
                    <a:pt x="44605" y="6490"/>
                  </a:cubicBezTo>
                  <a:cubicBezTo>
                    <a:pt x="44611" y="6490"/>
                    <a:pt x="44621" y="6484"/>
                    <a:pt x="44627" y="6484"/>
                  </a:cubicBezTo>
                  <a:cubicBezTo>
                    <a:pt x="44690" y="6468"/>
                    <a:pt x="44754" y="6452"/>
                    <a:pt x="44818" y="6437"/>
                  </a:cubicBezTo>
                  <a:cubicBezTo>
                    <a:pt x="44871" y="6421"/>
                    <a:pt x="44924" y="6410"/>
                    <a:pt x="44977" y="6394"/>
                  </a:cubicBezTo>
                  <a:cubicBezTo>
                    <a:pt x="45024" y="6378"/>
                    <a:pt x="45078" y="6368"/>
                    <a:pt x="45131" y="6352"/>
                  </a:cubicBezTo>
                  <a:cubicBezTo>
                    <a:pt x="45178" y="6341"/>
                    <a:pt x="45226" y="6325"/>
                    <a:pt x="45274" y="6314"/>
                  </a:cubicBezTo>
                  <a:cubicBezTo>
                    <a:pt x="45327" y="6299"/>
                    <a:pt x="45385" y="6283"/>
                    <a:pt x="45438" y="6267"/>
                  </a:cubicBezTo>
                  <a:cubicBezTo>
                    <a:pt x="45481" y="6251"/>
                    <a:pt x="45523" y="6240"/>
                    <a:pt x="45566" y="6224"/>
                  </a:cubicBezTo>
                  <a:cubicBezTo>
                    <a:pt x="45624" y="6208"/>
                    <a:pt x="45682" y="6192"/>
                    <a:pt x="45741" y="6177"/>
                  </a:cubicBezTo>
                  <a:cubicBezTo>
                    <a:pt x="45773" y="6166"/>
                    <a:pt x="45804" y="6155"/>
                    <a:pt x="45836" y="6145"/>
                  </a:cubicBezTo>
                  <a:cubicBezTo>
                    <a:pt x="45905" y="6123"/>
                    <a:pt x="45969" y="6102"/>
                    <a:pt x="46038" y="6086"/>
                  </a:cubicBezTo>
                  <a:cubicBezTo>
                    <a:pt x="45958" y="4362"/>
                    <a:pt x="45014" y="1815"/>
                    <a:pt x="43910" y="1"/>
                  </a:cubicBezTo>
                  <a:lnTo>
                    <a:pt x="39231" y="1"/>
                  </a:lnTo>
                  <a:close/>
                  <a:moveTo>
                    <a:pt x="15296" y="1"/>
                  </a:moveTo>
                  <a:cubicBezTo>
                    <a:pt x="14241" y="1730"/>
                    <a:pt x="13333" y="4134"/>
                    <a:pt x="13185" y="5842"/>
                  </a:cubicBezTo>
                  <a:cubicBezTo>
                    <a:pt x="13185" y="5842"/>
                    <a:pt x="13185" y="5842"/>
                    <a:pt x="13185" y="5842"/>
                  </a:cubicBezTo>
                  <a:cubicBezTo>
                    <a:pt x="13370" y="5911"/>
                    <a:pt x="13556" y="5975"/>
                    <a:pt x="13742" y="6044"/>
                  </a:cubicBezTo>
                  <a:cubicBezTo>
                    <a:pt x="13821" y="6070"/>
                    <a:pt x="13896" y="6097"/>
                    <a:pt x="13975" y="6123"/>
                  </a:cubicBezTo>
                  <a:cubicBezTo>
                    <a:pt x="13997" y="6129"/>
                    <a:pt x="14018" y="6134"/>
                    <a:pt x="14039" y="6145"/>
                  </a:cubicBezTo>
                  <a:cubicBezTo>
                    <a:pt x="14103" y="6166"/>
                    <a:pt x="14166" y="6187"/>
                    <a:pt x="14235" y="6208"/>
                  </a:cubicBezTo>
                  <a:cubicBezTo>
                    <a:pt x="14267" y="6219"/>
                    <a:pt x="14304" y="6230"/>
                    <a:pt x="14336" y="6245"/>
                  </a:cubicBezTo>
                  <a:cubicBezTo>
                    <a:pt x="14394" y="6261"/>
                    <a:pt x="14453" y="6283"/>
                    <a:pt x="14511" y="6299"/>
                  </a:cubicBezTo>
                  <a:cubicBezTo>
                    <a:pt x="14554" y="6309"/>
                    <a:pt x="14591" y="6325"/>
                    <a:pt x="14633" y="6336"/>
                  </a:cubicBezTo>
                  <a:cubicBezTo>
                    <a:pt x="14808" y="6389"/>
                    <a:pt x="14989" y="6442"/>
                    <a:pt x="15169" y="6490"/>
                  </a:cubicBezTo>
                  <a:cubicBezTo>
                    <a:pt x="15270" y="6516"/>
                    <a:pt x="15371" y="6543"/>
                    <a:pt x="15472" y="6564"/>
                  </a:cubicBezTo>
                  <a:cubicBezTo>
                    <a:pt x="15514" y="6574"/>
                    <a:pt x="15562" y="6585"/>
                    <a:pt x="15604" y="6596"/>
                  </a:cubicBezTo>
                  <a:cubicBezTo>
                    <a:pt x="15615" y="6596"/>
                    <a:pt x="15620" y="6601"/>
                    <a:pt x="15631" y="6601"/>
                  </a:cubicBezTo>
                  <a:cubicBezTo>
                    <a:pt x="15673" y="6612"/>
                    <a:pt x="15716" y="6622"/>
                    <a:pt x="15753" y="6628"/>
                  </a:cubicBezTo>
                  <a:cubicBezTo>
                    <a:pt x="15769" y="6633"/>
                    <a:pt x="15779" y="6633"/>
                    <a:pt x="15790" y="6638"/>
                  </a:cubicBezTo>
                  <a:cubicBezTo>
                    <a:pt x="15827" y="6643"/>
                    <a:pt x="15864" y="6649"/>
                    <a:pt x="15901" y="6659"/>
                  </a:cubicBezTo>
                  <a:cubicBezTo>
                    <a:pt x="15917" y="6665"/>
                    <a:pt x="15938" y="6665"/>
                    <a:pt x="15960" y="6670"/>
                  </a:cubicBezTo>
                  <a:cubicBezTo>
                    <a:pt x="15991" y="6675"/>
                    <a:pt x="16023" y="6681"/>
                    <a:pt x="16055" y="6686"/>
                  </a:cubicBezTo>
                  <a:cubicBezTo>
                    <a:pt x="16076" y="6691"/>
                    <a:pt x="16103" y="6696"/>
                    <a:pt x="16124" y="6702"/>
                  </a:cubicBezTo>
                  <a:cubicBezTo>
                    <a:pt x="16156" y="6707"/>
                    <a:pt x="16188" y="6712"/>
                    <a:pt x="16220" y="6718"/>
                  </a:cubicBezTo>
                  <a:cubicBezTo>
                    <a:pt x="16246" y="6723"/>
                    <a:pt x="16267" y="6728"/>
                    <a:pt x="16294" y="6728"/>
                  </a:cubicBezTo>
                  <a:cubicBezTo>
                    <a:pt x="16320" y="6734"/>
                    <a:pt x="16352" y="6739"/>
                    <a:pt x="16384" y="6744"/>
                  </a:cubicBezTo>
                  <a:cubicBezTo>
                    <a:pt x="16411" y="6750"/>
                    <a:pt x="16437" y="6755"/>
                    <a:pt x="16464" y="6755"/>
                  </a:cubicBezTo>
                  <a:cubicBezTo>
                    <a:pt x="16496" y="6760"/>
                    <a:pt x="16527" y="6765"/>
                    <a:pt x="16559" y="6771"/>
                  </a:cubicBezTo>
                  <a:cubicBezTo>
                    <a:pt x="16586" y="6776"/>
                    <a:pt x="16612" y="6776"/>
                    <a:pt x="16639" y="6781"/>
                  </a:cubicBezTo>
                  <a:cubicBezTo>
                    <a:pt x="16671" y="6787"/>
                    <a:pt x="16702" y="6792"/>
                    <a:pt x="16729" y="6792"/>
                  </a:cubicBezTo>
                  <a:cubicBezTo>
                    <a:pt x="16761" y="6797"/>
                    <a:pt x="16787" y="6803"/>
                    <a:pt x="16814" y="6803"/>
                  </a:cubicBezTo>
                  <a:cubicBezTo>
                    <a:pt x="16846" y="6808"/>
                    <a:pt x="16878" y="6813"/>
                    <a:pt x="16909" y="6813"/>
                  </a:cubicBezTo>
                  <a:cubicBezTo>
                    <a:pt x="16941" y="6819"/>
                    <a:pt x="16968" y="6819"/>
                    <a:pt x="16994" y="6824"/>
                  </a:cubicBezTo>
                  <a:cubicBezTo>
                    <a:pt x="17026" y="6824"/>
                    <a:pt x="17058" y="6829"/>
                    <a:pt x="17090" y="6834"/>
                  </a:cubicBezTo>
                  <a:cubicBezTo>
                    <a:pt x="17122" y="6834"/>
                    <a:pt x="17153" y="6840"/>
                    <a:pt x="17185" y="6840"/>
                  </a:cubicBezTo>
                  <a:cubicBezTo>
                    <a:pt x="17217" y="6845"/>
                    <a:pt x="17244" y="6845"/>
                    <a:pt x="17275" y="6850"/>
                  </a:cubicBezTo>
                  <a:cubicBezTo>
                    <a:pt x="17307" y="6850"/>
                    <a:pt x="17344" y="6856"/>
                    <a:pt x="17376" y="6856"/>
                  </a:cubicBezTo>
                  <a:cubicBezTo>
                    <a:pt x="17408" y="6856"/>
                    <a:pt x="17435" y="6861"/>
                    <a:pt x="17466" y="6861"/>
                  </a:cubicBezTo>
                  <a:cubicBezTo>
                    <a:pt x="17498" y="6866"/>
                    <a:pt x="17535" y="6866"/>
                    <a:pt x="17573" y="6866"/>
                  </a:cubicBezTo>
                  <a:cubicBezTo>
                    <a:pt x="17599" y="6872"/>
                    <a:pt x="17631" y="6872"/>
                    <a:pt x="17657" y="6872"/>
                  </a:cubicBezTo>
                  <a:cubicBezTo>
                    <a:pt x="17695" y="6872"/>
                    <a:pt x="17737" y="6877"/>
                    <a:pt x="17774" y="6877"/>
                  </a:cubicBezTo>
                  <a:cubicBezTo>
                    <a:pt x="17801" y="6877"/>
                    <a:pt x="17827" y="6877"/>
                    <a:pt x="17854" y="6877"/>
                  </a:cubicBezTo>
                  <a:cubicBezTo>
                    <a:pt x="17902" y="6882"/>
                    <a:pt x="17949" y="6882"/>
                    <a:pt x="17997" y="6882"/>
                  </a:cubicBezTo>
                  <a:cubicBezTo>
                    <a:pt x="18018" y="6882"/>
                    <a:pt x="18034" y="6882"/>
                    <a:pt x="18055" y="6882"/>
                  </a:cubicBezTo>
                  <a:cubicBezTo>
                    <a:pt x="18124" y="6887"/>
                    <a:pt x="18193" y="6887"/>
                    <a:pt x="18262" y="6887"/>
                  </a:cubicBezTo>
                  <a:cubicBezTo>
                    <a:pt x="18353" y="6887"/>
                    <a:pt x="18443" y="6882"/>
                    <a:pt x="18528" y="6882"/>
                  </a:cubicBezTo>
                  <a:cubicBezTo>
                    <a:pt x="18554" y="6882"/>
                    <a:pt x="18581" y="6882"/>
                    <a:pt x="18607" y="6882"/>
                  </a:cubicBezTo>
                  <a:cubicBezTo>
                    <a:pt x="18671" y="6882"/>
                    <a:pt x="18740" y="6877"/>
                    <a:pt x="18804" y="6877"/>
                  </a:cubicBezTo>
                  <a:cubicBezTo>
                    <a:pt x="18825" y="6877"/>
                    <a:pt x="18851" y="6877"/>
                    <a:pt x="18873" y="6872"/>
                  </a:cubicBezTo>
                  <a:cubicBezTo>
                    <a:pt x="19048" y="6866"/>
                    <a:pt x="19217" y="6856"/>
                    <a:pt x="19382" y="6845"/>
                  </a:cubicBezTo>
                  <a:cubicBezTo>
                    <a:pt x="19392" y="6845"/>
                    <a:pt x="19408" y="6845"/>
                    <a:pt x="19419" y="6840"/>
                  </a:cubicBezTo>
                  <a:cubicBezTo>
                    <a:pt x="19493" y="6834"/>
                    <a:pt x="19562" y="6829"/>
                    <a:pt x="19631" y="6824"/>
                  </a:cubicBezTo>
                  <a:cubicBezTo>
                    <a:pt x="19647" y="6824"/>
                    <a:pt x="19663" y="6824"/>
                    <a:pt x="19679" y="6819"/>
                  </a:cubicBezTo>
                  <a:cubicBezTo>
                    <a:pt x="19843" y="6803"/>
                    <a:pt x="20003" y="6787"/>
                    <a:pt x="20156" y="6765"/>
                  </a:cubicBezTo>
                  <a:cubicBezTo>
                    <a:pt x="20236" y="6755"/>
                    <a:pt x="20316" y="6744"/>
                    <a:pt x="20395" y="6728"/>
                  </a:cubicBezTo>
                  <a:cubicBezTo>
                    <a:pt x="21027" y="6633"/>
                    <a:pt x="21584" y="6495"/>
                    <a:pt x="22104" y="6341"/>
                  </a:cubicBezTo>
                  <a:cubicBezTo>
                    <a:pt x="22120" y="4627"/>
                    <a:pt x="21138" y="1911"/>
                    <a:pt x="19976" y="1"/>
                  </a:cubicBezTo>
                  <a:lnTo>
                    <a:pt x="15296" y="1"/>
                  </a:lnTo>
                  <a:close/>
                  <a:moveTo>
                    <a:pt x="0" y="1"/>
                  </a:moveTo>
                  <a:lnTo>
                    <a:pt x="0" y="6925"/>
                  </a:lnTo>
                  <a:cubicBezTo>
                    <a:pt x="600" y="6543"/>
                    <a:pt x="1639" y="5938"/>
                    <a:pt x="2934" y="5439"/>
                  </a:cubicBezTo>
                  <a:cubicBezTo>
                    <a:pt x="3231" y="3614"/>
                    <a:pt x="3650" y="1794"/>
                    <a:pt x="4367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B34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27"/>
            <p:cNvSpPr/>
            <p:nvPr/>
          </p:nvSpPr>
          <p:spPr>
            <a:xfrm flipH="1" rot="10800000">
              <a:off x="4571990" y="4741152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6340" y="1417"/>
                  </a:moveTo>
                  <a:cubicBezTo>
                    <a:pt x="3799" y="1417"/>
                    <a:pt x="1448" y="2452"/>
                    <a:pt x="0" y="3253"/>
                  </a:cubicBezTo>
                  <a:lnTo>
                    <a:pt x="0" y="5232"/>
                  </a:lnTo>
                  <a:cubicBezTo>
                    <a:pt x="1157" y="4489"/>
                    <a:pt x="3953" y="2924"/>
                    <a:pt x="7035" y="2924"/>
                  </a:cubicBezTo>
                  <a:cubicBezTo>
                    <a:pt x="12352" y="2924"/>
                    <a:pt x="13710" y="5190"/>
                    <a:pt x="18262" y="5190"/>
                  </a:cubicBezTo>
                  <a:cubicBezTo>
                    <a:pt x="23138" y="5190"/>
                    <a:pt x="24077" y="3062"/>
                    <a:pt x="29235" y="3062"/>
                  </a:cubicBezTo>
                  <a:cubicBezTo>
                    <a:pt x="34233" y="3062"/>
                    <a:pt x="35368" y="5259"/>
                    <a:pt x="40913" y="5259"/>
                  </a:cubicBezTo>
                  <a:cubicBezTo>
                    <a:pt x="45603" y="5259"/>
                    <a:pt x="47837" y="3152"/>
                    <a:pt x="51688" y="3152"/>
                  </a:cubicBezTo>
                  <a:cubicBezTo>
                    <a:pt x="55105" y="3152"/>
                    <a:pt x="57578" y="4113"/>
                    <a:pt x="59207" y="5115"/>
                  </a:cubicBezTo>
                  <a:lnTo>
                    <a:pt x="59207" y="3168"/>
                  </a:lnTo>
                  <a:cubicBezTo>
                    <a:pt x="57562" y="2340"/>
                    <a:pt x="55307" y="1651"/>
                    <a:pt x="52368" y="1651"/>
                  </a:cubicBezTo>
                  <a:cubicBezTo>
                    <a:pt x="48399" y="1651"/>
                    <a:pt x="46096" y="3821"/>
                    <a:pt x="41263" y="3821"/>
                  </a:cubicBezTo>
                  <a:cubicBezTo>
                    <a:pt x="35548" y="3821"/>
                    <a:pt x="34376" y="1561"/>
                    <a:pt x="29224" y="1561"/>
                  </a:cubicBezTo>
                  <a:cubicBezTo>
                    <a:pt x="23908" y="1561"/>
                    <a:pt x="22942" y="3757"/>
                    <a:pt x="17912" y="3757"/>
                  </a:cubicBezTo>
                  <a:cubicBezTo>
                    <a:pt x="13222" y="3757"/>
                    <a:pt x="11821" y="1417"/>
                    <a:pt x="6340" y="1417"/>
                  </a:cubicBezTo>
                  <a:close/>
                  <a:moveTo>
                    <a:pt x="8128" y="1"/>
                  </a:moveTo>
                  <a:cubicBezTo>
                    <a:pt x="11991" y="510"/>
                    <a:pt x="13630" y="2245"/>
                    <a:pt x="17716" y="2245"/>
                  </a:cubicBezTo>
                  <a:cubicBezTo>
                    <a:pt x="22852" y="2245"/>
                    <a:pt x="23839" y="6"/>
                    <a:pt x="29266" y="6"/>
                  </a:cubicBezTo>
                  <a:cubicBezTo>
                    <a:pt x="34530" y="6"/>
                    <a:pt x="35724" y="2314"/>
                    <a:pt x="41555" y="2314"/>
                  </a:cubicBezTo>
                  <a:cubicBezTo>
                    <a:pt x="46489" y="2314"/>
                    <a:pt x="48845" y="101"/>
                    <a:pt x="52898" y="101"/>
                  </a:cubicBezTo>
                  <a:cubicBezTo>
                    <a:pt x="55514" y="101"/>
                    <a:pt x="57604" y="632"/>
                    <a:pt x="59207" y="1332"/>
                  </a:cubicBezTo>
                  <a:lnTo>
                    <a:pt x="59207" y="1"/>
                  </a:lnTo>
                  <a:lnTo>
                    <a:pt x="47035" y="1"/>
                  </a:lnTo>
                  <a:cubicBezTo>
                    <a:pt x="45566" y="441"/>
                    <a:pt x="43958" y="807"/>
                    <a:pt x="41921" y="807"/>
                  </a:cubicBezTo>
                  <a:cubicBezTo>
                    <a:pt x="39575" y="807"/>
                    <a:pt x="37963" y="441"/>
                    <a:pt x="36541" y="1"/>
                  </a:cubicBezTo>
                  <a:lnTo>
                    <a:pt x="21971" y="1"/>
                  </a:lnTo>
                  <a:cubicBezTo>
                    <a:pt x="20719" y="409"/>
                    <a:pt x="19334" y="733"/>
                    <a:pt x="17344" y="733"/>
                  </a:cubicBezTo>
                  <a:cubicBezTo>
                    <a:pt x="15562" y="733"/>
                    <a:pt x="14230" y="414"/>
                    <a:pt x="12983" y="1"/>
                  </a:cubicBez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27"/>
            <p:cNvSpPr/>
            <p:nvPr/>
          </p:nvSpPr>
          <p:spPr>
            <a:xfrm flipH="1" rot="10800000">
              <a:off x="4571990" y="4741152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45417" y="3258"/>
                  </a:moveTo>
                  <a:cubicBezTo>
                    <a:pt x="44213" y="3577"/>
                    <a:pt x="42876" y="3821"/>
                    <a:pt x="41263" y="3821"/>
                  </a:cubicBezTo>
                  <a:cubicBezTo>
                    <a:pt x="39814" y="3821"/>
                    <a:pt x="38658" y="3678"/>
                    <a:pt x="37655" y="3460"/>
                  </a:cubicBezTo>
                  <a:cubicBezTo>
                    <a:pt x="37496" y="3943"/>
                    <a:pt x="37363" y="4420"/>
                    <a:pt x="37267" y="4871"/>
                  </a:cubicBezTo>
                  <a:cubicBezTo>
                    <a:pt x="38276" y="5099"/>
                    <a:pt x="39438" y="5259"/>
                    <a:pt x="40913" y="5259"/>
                  </a:cubicBezTo>
                  <a:cubicBezTo>
                    <a:pt x="42860" y="5259"/>
                    <a:pt x="44388" y="4893"/>
                    <a:pt x="45778" y="4468"/>
                  </a:cubicBezTo>
                  <a:cubicBezTo>
                    <a:pt x="45682" y="4075"/>
                    <a:pt x="45560" y="3667"/>
                    <a:pt x="45417" y="3258"/>
                  </a:cubicBezTo>
                  <a:close/>
                  <a:moveTo>
                    <a:pt x="13848" y="3083"/>
                  </a:moveTo>
                  <a:cubicBezTo>
                    <a:pt x="13705" y="3481"/>
                    <a:pt x="13583" y="3874"/>
                    <a:pt x="13482" y="4256"/>
                  </a:cubicBezTo>
                  <a:cubicBezTo>
                    <a:pt x="14861" y="4749"/>
                    <a:pt x="16251" y="5190"/>
                    <a:pt x="18262" y="5190"/>
                  </a:cubicBezTo>
                  <a:cubicBezTo>
                    <a:pt x="19769" y="5190"/>
                    <a:pt x="20905" y="4988"/>
                    <a:pt x="21902" y="4707"/>
                  </a:cubicBezTo>
                  <a:cubicBezTo>
                    <a:pt x="21801" y="4251"/>
                    <a:pt x="21663" y="3778"/>
                    <a:pt x="21499" y="3301"/>
                  </a:cubicBezTo>
                  <a:cubicBezTo>
                    <a:pt x="20512" y="3566"/>
                    <a:pt x="19387" y="3752"/>
                    <a:pt x="17912" y="3752"/>
                  </a:cubicBezTo>
                  <a:cubicBezTo>
                    <a:pt x="16251" y="3757"/>
                    <a:pt x="15005" y="3460"/>
                    <a:pt x="13848" y="3083"/>
                  </a:cubicBezTo>
                  <a:close/>
                  <a:moveTo>
                    <a:pt x="55503" y="1932"/>
                  </a:moveTo>
                  <a:cubicBezTo>
                    <a:pt x="55673" y="2526"/>
                    <a:pt x="55822" y="3115"/>
                    <a:pt x="55949" y="3709"/>
                  </a:cubicBezTo>
                  <a:cubicBezTo>
                    <a:pt x="57275" y="4081"/>
                    <a:pt x="58358" y="4590"/>
                    <a:pt x="59207" y="5115"/>
                  </a:cubicBezTo>
                  <a:lnTo>
                    <a:pt x="59207" y="3168"/>
                  </a:lnTo>
                  <a:cubicBezTo>
                    <a:pt x="58204" y="2664"/>
                    <a:pt x="56973" y="2213"/>
                    <a:pt x="55503" y="1932"/>
                  </a:cubicBezTo>
                  <a:close/>
                  <a:moveTo>
                    <a:pt x="3762" y="1746"/>
                  </a:moveTo>
                  <a:cubicBezTo>
                    <a:pt x="2255" y="2118"/>
                    <a:pt x="939" y="2733"/>
                    <a:pt x="0" y="3253"/>
                  </a:cubicBezTo>
                  <a:lnTo>
                    <a:pt x="0" y="5232"/>
                  </a:lnTo>
                  <a:cubicBezTo>
                    <a:pt x="653" y="4813"/>
                    <a:pt x="1825" y="4134"/>
                    <a:pt x="3279" y="3619"/>
                  </a:cubicBezTo>
                  <a:cubicBezTo>
                    <a:pt x="3417" y="2993"/>
                    <a:pt x="3571" y="2367"/>
                    <a:pt x="3762" y="1746"/>
                  </a:cubicBezTo>
                  <a:close/>
                  <a:moveTo>
                    <a:pt x="38902" y="574"/>
                  </a:moveTo>
                  <a:cubicBezTo>
                    <a:pt x="38652" y="1030"/>
                    <a:pt x="38419" y="1513"/>
                    <a:pt x="38201" y="2012"/>
                  </a:cubicBezTo>
                  <a:cubicBezTo>
                    <a:pt x="39151" y="2197"/>
                    <a:pt x="40233" y="2314"/>
                    <a:pt x="41555" y="2314"/>
                  </a:cubicBezTo>
                  <a:cubicBezTo>
                    <a:pt x="42823" y="2314"/>
                    <a:pt x="43916" y="2171"/>
                    <a:pt x="44913" y="1953"/>
                  </a:cubicBezTo>
                  <a:cubicBezTo>
                    <a:pt x="44717" y="1497"/>
                    <a:pt x="44499" y="1056"/>
                    <a:pt x="44276" y="637"/>
                  </a:cubicBezTo>
                  <a:cubicBezTo>
                    <a:pt x="43549" y="743"/>
                    <a:pt x="42775" y="807"/>
                    <a:pt x="41921" y="807"/>
                  </a:cubicBezTo>
                  <a:cubicBezTo>
                    <a:pt x="40759" y="807"/>
                    <a:pt x="39772" y="717"/>
                    <a:pt x="38902" y="574"/>
                  </a:cubicBezTo>
                  <a:close/>
                  <a:moveTo>
                    <a:pt x="20241" y="462"/>
                  </a:moveTo>
                  <a:cubicBezTo>
                    <a:pt x="19414" y="627"/>
                    <a:pt x="18480" y="733"/>
                    <a:pt x="17344" y="733"/>
                  </a:cubicBezTo>
                  <a:cubicBezTo>
                    <a:pt x="16469" y="733"/>
                    <a:pt x="15694" y="659"/>
                    <a:pt x="14994" y="526"/>
                  </a:cubicBezTo>
                  <a:cubicBezTo>
                    <a:pt x="14771" y="929"/>
                    <a:pt x="14559" y="1359"/>
                    <a:pt x="14357" y="1799"/>
                  </a:cubicBezTo>
                  <a:cubicBezTo>
                    <a:pt x="15328" y="2065"/>
                    <a:pt x="16395" y="2245"/>
                    <a:pt x="17716" y="2245"/>
                  </a:cubicBezTo>
                  <a:cubicBezTo>
                    <a:pt x="19010" y="2245"/>
                    <a:pt x="20045" y="2102"/>
                    <a:pt x="20952" y="1889"/>
                  </a:cubicBezTo>
                  <a:cubicBezTo>
                    <a:pt x="20735" y="1396"/>
                    <a:pt x="20496" y="913"/>
                    <a:pt x="20241" y="462"/>
                  </a:cubicBezTo>
                  <a:close/>
                  <a:moveTo>
                    <a:pt x="54840" y="1"/>
                  </a:moveTo>
                  <a:cubicBezTo>
                    <a:pt x="54867" y="70"/>
                    <a:pt x="54898" y="144"/>
                    <a:pt x="54925" y="213"/>
                  </a:cubicBezTo>
                  <a:cubicBezTo>
                    <a:pt x="56617" y="404"/>
                    <a:pt x="58039" y="823"/>
                    <a:pt x="59207" y="1332"/>
                  </a:cubicBezTo>
                  <a:lnTo>
                    <a:pt x="59207" y="1"/>
                  </a:ln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rgbClr val="D8E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7"/>
            <p:cNvSpPr/>
            <p:nvPr/>
          </p:nvSpPr>
          <p:spPr>
            <a:xfrm flipH="1" rot="10800000">
              <a:off x="4571990" y="4608988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0" y="1"/>
                  </a:moveTo>
                  <a:lnTo>
                    <a:pt x="0" y="6925"/>
                  </a:lnTo>
                  <a:cubicBezTo>
                    <a:pt x="1157" y="6187"/>
                    <a:pt x="3953" y="4622"/>
                    <a:pt x="7035" y="4622"/>
                  </a:cubicBezTo>
                  <a:cubicBezTo>
                    <a:pt x="12352" y="4622"/>
                    <a:pt x="13710" y="6887"/>
                    <a:pt x="18262" y="6887"/>
                  </a:cubicBezTo>
                  <a:cubicBezTo>
                    <a:pt x="23138" y="6887"/>
                    <a:pt x="24077" y="4755"/>
                    <a:pt x="29235" y="4755"/>
                  </a:cubicBezTo>
                  <a:cubicBezTo>
                    <a:pt x="34233" y="4755"/>
                    <a:pt x="35368" y="6951"/>
                    <a:pt x="40913" y="6951"/>
                  </a:cubicBezTo>
                  <a:cubicBezTo>
                    <a:pt x="45603" y="6951"/>
                    <a:pt x="47837" y="4845"/>
                    <a:pt x="51688" y="4845"/>
                  </a:cubicBezTo>
                  <a:cubicBezTo>
                    <a:pt x="55105" y="4845"/>
                    <a:pt x="57578" y="5805"/>
                    <a:pt x="59207" y="6813"/>
                  </a:cubicBezTo>
                  <a:lnTo>
                    <a:pt x="592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7"/>
            <p:cNvSpPr/>
            <p:nvPr/>
          </p:nvSpPr>
          <p:spPr>
            <a:xfrm flipH="1" rot="10800000">
              <a:off x="4571990" y="4741152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6340" y="1417"/>
                  </a:moveTo>
                  <a:cubicBezTo>
                    <a:pt x="3799" y="1417"/>
                    <a:pt x="1448" y="2452"/>
                    <a:pt x="0" y="3253"/>
                  </a:cubicBezTo>
                  <a:lnTo>
                    <a:pt x="0" y="5232"/>
                  </a:lnTo>
                  <a:cubicBezTo>
                    <a:pt x="1157" y="4489"/>
                    <a:pt x="3953" y="2924"/>
                    <a:pt x="7035" y="2924"/>
                  </a:cubicBezTo>
                  <a:cubicBezTo>
                    <a:pt x="12352" y="2924"/>
                    <a:pt x="13710" y="5190"/>
                    <a:pt x="18262" y="5190"/>
                  </a:cubicBezTo>
                  <a:cubicBezTo>
                    <a:pt x="23138" y="5190"/>
                    <a:pt x="24077" y="3062"/>
                    <a:pt x="29235" y="3062"/>
                  </a:cubicBezTo>
                  <a:cubicBezTo>
                    <a:pt x="34233" y="3062"/>
                    <a:pt x="35368" y="5259"/>
                    <a:pt x="40913" y="5259"/>
                  </a:cubicBezTo>
                  <a:cubicBezTo>
                    <a:pt x="45603" y="5259"/>
                    <a:pt x="47837" y="3152"/>
                    <a:pt x="51688" y="3152"/>
                  </a:cubicBezTo>
                  <a:cubicBezTo>
                    <a:pt x="55105" y="3152"/>
                    <a:pt x="57578" y="4113"/>
                    <a:pt x="59207" y="5115"/>
                  </a:cubicBezTo>
                  <a:lnTo>
                    <a:pt x="59207" y="3168"/>
                  </a:lnTo>
                  <a:cubicBezTo>
                    <a:pt x="57562" y="2340"/>
                    <a:pt x="55307" y="1651"/>
                    <a:pt x="52368" y="1651"/>
                  </a:cubicBezTo>
                  <a:cubicBezTo>
                    <a:pt x="48399" y="1651"/>
                    <a:pt x="46096" y="3821"/>
                    <a:pt x="41263" y="3821"/>
                  </a:cubicBezTo>
                  <a:cubicBezTo>
                    <a:pt x="35548" y="3821"/>
                    <a:pt x="34376" y="1561"/>
                    <a:pt x="29224" y="1561"/>
                  </a:cubicBezTo>
                  <a:cubicBezTo>
                    <a:pt x="23908" y="1561"/>
                    <a:pt x="22942" y="3757"/>
                    <a:pt x="17912" y="3757"/>
                  </a:cubicBezTo>
                  <a:cubicBezTo>
                    <a:pt x="13222" y="3757"/>
                    <a:pt x="11821" y="1417"/>
                    <a:pt x="6340" y="1417"/>
                  </a:cubicBezTo>
                  <a:close/>
                  <a:moveTo>
                    <a:pt x="8128" y="1"/>
                  </a:moveTo>
                  <a:cubicBezTo>
                    <a:pt x="11991" y="510"/>
                    <a:pt x="13630" y="2245"/>
                    <a:pt x="17716" y="2245"/>
                  </a:cubicBezTo>
                  <a:cubicBezTo>
                    <a:pt x="22852" y="2245"/>
                    <a:pt x="23839" y="6"/>
                    <a:pt x="29266" y="6"/>
                  </a:cubicBezTo>
                  <a:cubicBezTo>
                    <a:pt x="34530" y="6"/>
                    <a:pt x="35724" y="2314"/>
                    <a:pt x="41555" y="2314"/>
                  </a:cubicBezTo>
                  <a:cubicBezTo>
                    <a:pt x="46489" y="2314"/>
                    <a:pt x="48845" y="101"/>
                    <a:pt x="52898" y="101"/>
                  </a:cubicBezTo>
                  <a:cubicBezTo>
                    <a:pt x="55514" y="101"/>
                    <a:pt x="57604" y="632"/>
                    <a:pt x="59207" y="1332"/>
                  </a:cubicBezTo>
                  <a:lnTo>
                    <a:pt x="59207" y="1"/>
                  </a:lnTo>
                  <a:lnTo>
                    <a:pt x="47035" y="1"/>
                  </a:lnTo>
                  <a:cubicBezTo>
                    <a:pt x="45566" y="441"/>
                    <a:pt x="43958" y="807"/>
                    <a:pt x="41921" y="807"/>
                  </a:cubicBezTo>
                  <a:cubicBezTo>
                    <a:pt x="39575" y="807"/>
                    <a:pt x="37963" y="441"/>
                    <a:pt x="36541" y="1"/>
                  </a:cubicBezTo>
                  <a:lnTo>
                    <a:pt x="21971" y="1"/>
                  </a:lnTo>
                  <a:cubicBezTo>
                    <a:pt x="20719" y="409"/>
                    <a:pt x="19334" y="733"/>
                    <a:pt x="17344" y="733"/>
                  </a:cubicBezTo>
                  <a:cubicBezTo>
                    <a:pt x="15562" y="733"/>
                    <a:pt x="14230" y="414"/>
                    <a:pt x="12983" y="1"/>
                  </a:cubicBez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27"/>
            <p:cNvSpPr/>
            <p:nvPr/>
          </p:nvSpPr>
          <p:spPr>
            <a:xfrm flipH="1" rot="10800000">
              <a:off x="4571990" y="4741152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45417" y="3258"/>
                  </a:moveTo>
                  <a:cubicBezTo>
                    <a:pt x="44213" y="3577"/>
                    <a:pt x="42876" y="3821"/>
                    <a:pt x="41263" y="3821"/>
                  </a:cubicBezTo>
                  <a:cubicBezTo>
                    <a:pt x="39814" y="3821"/>
                    <a:pt x="38658" y="3678"/>
                    <a:pt x="37655" y="3460"/>
                  </a:cubicBezTo>
                  <a:cubicBezTo>
                    <a:pt x="37496" y="3943"/>
                    <a:pt x="37363" y="4420"/>
                    <a:pt x="37267" y="4871"/>
                  </a:cubicBezTo>
                  <a:cubicBezTo>
                    <a:pt x="38276" y="5099"/>
                    <a:pt x="39438" y="5259"/>
                    <a:pt x="40913" y="5259"/>
                  </a:cubicBezTo>
                  <a:cubicBezTo>
                    <a:pt x="42860" y="5259"/>
                    <a:pt x="44388" y="4893"/>
                    <a:pt x="45778" y="4468"/>
                  </a:cubicBezTo>
                  <a:cubicBezTo>
                    <a:pt x="45682" y="4075"/>
                    <a:pt x="45560" y="3667"/>
                    <a:pt x="45417" y="3258"/>
                  </a:cubicBezTo>
                  <a:close/>
                  <a:moveTo>
                    <a:pt x="13848" y="3083"/>
                  </a:moveTo>
                  <a:cubicBezTo>
                    <a:pt x="13705" y="3481"/>
                    <a:pt x="13583" y="3874"/>
                    <a:pt x="13482" y="4256"/>
                  </a:cubicBezTo>
                  <a:cubicBezTo>
                    <a:pt x="14861" y="4749"/>
                    <a:pt x="16251" y="5190"/>
                    <a:pt x="18262" y="5190"/>
                  </a:cubicBezTo>
                  <a:cubicBezTo>
                    <a:pt x="19769" y="5190"/>
                    <a:pt x="20905" y="4988"/>
                    <a:pt x="21902" y="4707"/>
                  </a:cubicBezTo>
                  <a:cubicBezTo>
                    <a:pt x="21801" y="4251"/>
                    <a:pt x="21663" y="3778"/>
                    <a:pt x="21499" y="3301"/>
                  </a:cubicBezTo>
                  <a:cubicBezTo>
                    <a:pt x="20512" y="3566"/>
                    <a:pt x="19387" y="3752"/>
                    <a:pt x="17912" y="3752"/>
                  </a:cubicBezTo>
                  <a:cubicBezTo>
                    <a:pt x="16251" y="3757"/>
                    <a:pt x="15005" y="3460"/>
                    <a:pt x="13848" y="3083"/>
                  </a:cubicBezTo>
                  <a:close/>
                  <a:moveTo>
                    <a:pt x="55503" y="1932"/>
                  </a:moveTo>
                  <a:cubicBezTo>
                    <a:pt x="55673" y="2526"/>
                    <a:pt x="55822" y="3115"/>
                    <a:pt x="55949" y="3709"/>
                  </a:cubicBezTo>
                  <a:cubicBezTo>
                    <a:pt x="57275" y="4081"/>
                    <a:pt x="58358" y="4590"/>
                    <a:pt x="59207" y="5115"/>
                  </a:cubicBezTo>
                  <a:lnTo>
                    <a:pt x="59207" y="3168"/>
                  </a:lnTo>
                  <a:cubicBezTo>
                    <a:pt x="58204" y="2664"/>
                    <a:pt x="56973" y="2213"/>
                    <a:pt x="55503" y="1932"/>
                  </a:cubicBezTo>
                  <a:close/>
                  <a:moveTo>
                    <a:pt x="3762" y="1746"/>
                  </a:moveTo>
                  <a:cubicBezTo>
                    <a:pt x="2255" y="2118"/>
                    <a:pt x="939" y="2733"/>
                    <a:pt x="0" y="3253"/>
                  </a:cubicBezTo>
                  <a:lnTo>
                    <a:pt x="0" y="5232"/>
                  </a:lnTo>
                  <a:cubicBezTo>
                    <a:pt x="653" y="4813"/>
                    <a:pt x="1825" y="4134"/>
                    <a:pt x="3279" y="3619"/>
                  </a:cubicBezTo>
                  <a:cubicBezTo>
                    <a:pt x="3417" y="2993"/>
                    <a:pt x="3571" y="2367"/>
                    <a:pt x="3762" y="1746"/>
                  </a:cubicBezTo>
                  <a:close/>
                  <a:moveTo>
                    <a:pt x="38902" y="574"/>
                  </a:moveTo>
                  <a:cubicBezTo>
                    <a:pt x="38652" y="1030"/>
                    <a:pt x="38419" y="1513"/>
                    <a:pt x="38201" y="2012"/>
                  </a:cubicBezTo>
                  <a:cubicBezTo>
                    <a:pt x="39151" y="2197"/>
                    <a:pt x="40233" y="2314"/>
                    <a:pt x="41555" y="2314"/>
                  </a:cubicBezTo>
                  <a:cubicBezTo>
                    <a:pt x="42823" y="2314"/>
                    <a:pt x="43916" y="2171"/>
                    <a:pt x="44913" y="1953"/>
                  </a:cubicBezTo>
                  <a:cubicBezTo>
                    <a:pt x="44717" y="1497"/>
                    <a:pt x="44499" y="1056"/>
                    <a:pt x="44276" y="637"/>
                  </a:cubicBezTo>
                  <a:cubicBezTo>
                    <a:pt x="43549" y="743"/>
                    <a:pt x="42775" y="807"/>
                    <a:pt x="41921" y="807"/>
                  </a:cubicBezTo>
                  <a:cubicBezTo>
                    <a:pt x="40759" y="807"/>
                    <a:pt x="39772" y="717"/>
                    <a:pt x="38902" y="574"/>
                  </a:cubicBezTo>
                  <a:close/>
                  <a:moveTo>
                    <a:pt x="20241" y="462"/>
                  </a:moveTo>
                  <a:cubicBezTo>
                    <a:pt x="19414" y="627"/>
                    <a:pt x="18480" y="733"/>
                    <a:pt x="17344" y="733"/>
                  </a:cubicBezTo>
                  <a:cubicBezTo>
                    <a:pt x="16469" y="733"/>
                    <a:pt x="15694" y="659"/>
                    <a:pt x="14994" y="526"/>
                  </a:cubicBezTo>
                  <a:cubicBezTo>
                    <a:pt x="14771" y="929"/>
                    <a:pt x="14559" y="1359"/>
                    <a:pt x="14357" y="1799"/>
                  </a:cubicBezTo>
                  <a:cubicBezTo>
                    <a:pt x="15328" y="2065"/>
                    <a:pt x="16395" y="2245"/>
                    <a:pt x="17716" y="2245"/>
                  </a:cubicBezTo>
                  <a:cubicBezTo>
                    <a:pt x="19010" y="2245"/>
                    <a:pt x="20045" y="2102"/>
                    <a:pt x="20952" y="1889"/>
                  </a:cubicBezTo>
                  <a:cubicBezTo>
                    <a:pt x="20735" y="1396"/>
                    <a:pt x="20496" y="913"/>
                    <a:pt x="20241" y="462"/>
                  </a:cubicBezTo>
                  <a:close/>
                  <a:moveTo>
                    <a:pt x="54840" y="1"/>
                  </a:moveTo>
                  <a:cubicBezTo>
                    <a:pt x="54867" y="70"/>
                    <a:pt x="54898" y="144"/>
                    <a:pt x="54925" y="213"/>
                  </a:cubicBezTo>
                  <a:cubicBezTo>
                    <a:pt x="56617" y="404"/>
                    <a:pt x="58039" y="823"/>
                    <a:pt x="59207" y="1332"/>
                  </a:cubicBezTo>
                  <a:lnTo>
                    <a:pt x="59207" y="1"/>
                  </a:ln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9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8"/>
          <p:cNvSpPr txBox="1"/>
          <p:nvPr>
            <p:ph type="title"/>
          </p:nvPr>
        </p:nvSpPr>
        <p:spPr>
          <a:xfrm>
            <a:off x="4620300" y="4593263"/>
            <a:ext cx="2649900" cy="5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99" name="Google Shape;199;p28"/>
          <p:cNvSpPr txBox="1"/>
          <p:nvPr>
            <p:ph idx="1" type="subTitle"/>
          </p:nvPr>
        </p:nvSpPr>
        <p:spPr>
          <a:xfrm>
            <a:off x="3812250" y="1882017"/>
            <a:ext cx="4266000" cy="218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BLANK_16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9"/>
          <p:cNvSpPr txBox="1"/>
          <p:nvPr>
            <p:ph type="title"/>
          </p:nvPr>
        </p:nvSpPr>
        <p:spPr>
          <a:xfrm>
            <a:off x="714000" y="723600"/>
            <a:ext cx="7716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3" name="Google Shape;203;p29"/>
          <p:cNvSpPr txBox="1"/>
          <p:nvPr>
            <p:ph idx="1" type="body"/>
          </p:nvPr>
        </p:nvSpPr>
        <p:spPr>
          <a:xfrm>
            <a:off x="714000" y="2058487"/>
            <a:ext cx="3763500" cy="362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4" name="Google Shape;204;p29"/>
          <p:cNvSpPr txBox="1"/>
          <p:nvPr>
            <p:ph idx="2" type="body"/>
          </p:nvPr>
        </p:nvSpPr>
        <p:spPr>
          <a:xfrm>
            <a:off x="4666500" y="2058487"/>
            <a:ext cx="3763500" cy="362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5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0"/>
          <p:cNvSpPr txBox="1"/>
          <p:nvPr>
            <p:ph type="title"/>
          </p:nvPr>
        </p:nvSpPr>
        <p:spPr>
          <a:xfrm>
            <a:off x="714000" y="723600"/>
            <a:ext cx="7716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8" name="Google Shape;208;p30"/>
          <p:cNvSpPr txBox="1"/>
          <p:nvPr>
            <p:ph idx="1" type="subTitle"/>
          </p:nvPr>
        </p:nvSpPr>
        <p:spPr>
          <a:xfrm>
            <a:off x="790200" y="4590584"/>
            <a:ext cx="2380500" cy="103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30"/>
          <p:cNvSpPr txBox="1"/>
          <p:nvPr>
            <p:ph idx="2" type="subTitle"/>
          </p:nvPr>
        </p:nvSpPr>
        <p:spPr>
          <a:xfrm>
            <a:off x="790200" y="4040041"/>
            <a:ext cx="2380500" cy="55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0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10" name="Google Shape;210;p30"/>
          <p:cNvSpPr txBox="1"/>
          <p:nvPr>
            <p:ph idx="3" type="subTitle"/>
          </p:nvPr>
        </p:nvSpPr>
        <p:spPr>
          <a:xfrm>
            <a:off x="3381750" y="4590584"/>
            <a:ext cx="2380500" cy="103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30"/>
          <p:cNvSpPr txBox="1"/>
          <p:nvPr>
            <p:ph idx="4" type="subTitle"/>
          </p:nvPr>
        </p:nvSpPr>
        <p:spPr>
          <a:xfrm>
            <a:off x="3381750" y="4040041"/>
            <a:ext cx="2380500" cy="55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12" name="Google Shape;212;p30"/>
          <p:cNvSpPr txBox="1"/>
          <p:nvPr>
            <p:ph idx="5" type="subTitle"/>
          </p:nvPr>
        </p:nvSpPr>
        <p:spPr>
          <a:xfrm>
            <a:off x="5973300" y="4590584"/>
            <a:ext cx="2380500" cy="103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30"/>
          <p:cNvSpPr txBox="1"/>
          <p:nvPr>
            <p:ph idx="6" type="subTitle"/>
          </p:nvPr>
        </p:nvSpPr>
        <p:spPr>
          <a:xfrm>
            <a:off x="5973300" y="4040041"/>
            <a:ext cx="2380500" cy="55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0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214" name="Google Shape;214;p30"/>
          <p:cNvGrpSpPr/>
          <p:nvPr/>
        </p:nvGrpSpPr>
        <p:grpSpPr>
          <a:xfrm>
            <a:off x="-49985" y="6134258"/>
            <a:ext cx="9243969" cy="734497"/>
            <a:chOff x="-49985" y="4600809"/>
            <a:chExt cx="9243969" cy="550887"/>
          </a:xfrm>
        </p:grpSpPr>
        <p:sp>
          <p:nvSpPr>
            <p:cNvPr id="215" name="Google Shape;215;p30"/>
            <p:cNvSpPr/>
            <p:nvPr/>
          </p:nvSpPr>
          <p:spPr>
            <a:xfrm flipH="1" rot="10800000">
              <a:off x="-49985" y="4600809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0" y="1"/>
                  </a:moveTo>
                  <a:lnTo>
                    <a:pt x="0" y="6925"/>
                  </a:lnTo>
                  <a:cubicBezTo>
                    <a:pt x="1157" y="6187"/>
                    <a:pt x="3953" y="4622"/>
                    <a:pt x="7035" y="4622"/>
                  </a:cubicBezTo>
                  <a:cubicBezTo>
                    <a:pt x="12352" y="4622"/>
                    <a:pt x="13710" y="6887"/>
                    <a:pt x="18262" y="6887"/>
                  </a:cubicBezTo>
                  <a:cubicBezTo>
                    <a:pt x="23138" y="6887"/>
                    <a:pt x="24077" y="4755"/>
                    <a:pt x="29235" y="4755"/>
                  </a:cubicBezTo>
                  <a:cubicBezTo>
                    <a:pt x="34233" y="4755"/>
                    <a:pt x="35368" y="6951"/>
                    <a:pt x="40913" y="6951"/>
                  </a:cubicBezTo>
                  <a:cubicBezTo>
                    <a:pt x="45603" y="6951"/>
                    <a:pt x="47837" y="4845"/>
                    <a:pt x="51688" y="4845"/>
                  </a:cubicBezTo>
                  <a:cubicBezTo>
                    <a:pt x="55105" y="4845"/>
                    <a:pt x="57578" y="5805"/>
                    <a:pt x="59207" y="6813"/>
                  </a:cubicBezTo>
                  <a:lnTo>
                    <a:pt x="59207" y="1"/>
                  </a:lnTo>
                  <a:close/>
                </a:path>
              </a:pathLst>
            </a:custGeom>
            <a:solidFill>
              <a:srgbClr val="FD50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30"/>
            <p:cNvSpPr/>
            <p:nvPr/>
          </p:nvSpPr>
          <p:spPr>
            <a:xfrm flipH="1" rot="10800000">
              <a:off x="-49985" y="4600809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54840" y="1"/>
                  </a:moveTo>
                  <a:cubicBezTo>
                    <a:pt x="55562" y="1815"/>
                    <a:pt x="55986" y="3656"/>
                    <a:pt x="56278" y="5503"/>
                  </a:cubicBezTo>
                  <a:cubicBezTo>
                    <a:pt x="57456" y="5863"/>
                    <a:pt x="58427" y="6330"/>
                    <a:pt x="59207" y="6813"/>
                  </a:cubicBezTo>
                  <a:lnTo>
                    <a:pt x="59207" y="1"/>
                  </a:lnTo>
                  <a:close/>
                  <a:moveTo>
                    <a:pt x="39231" y="1"/>
                  </a:moveTo>
                  <a:cubicBezTo>
                    <a:pt x="38026" y="1980"/>
                    <a:pt x="37013" y="4834"/>
                    <a:pt x="37108" y="6532"/>
                  </a:cubicBezTo>
                  <a:cubicBezTo>
                    <a:pt x="37108" y="6532"/>
                    <a:pt x="37108" y="6532"/>
                    <a:pt x="37108" y="6532"/>
                  </a:cubicBezTo>
                  <a:cubicBezTo>
                    <a:pt x="37172" y="6548"/>
                    <a:pt x="37236" y="6559"/>
                    <a:pt x="37299" y="6574"/>
                  </a:cubicBezTo>
                  <a:cubicBezTo>
                    <a:pt x="37310" y="6580"/>
                    <a:pt x="37321" y="6580"/>
                    <a:pt x="37336" y="6585"/>
                  </a:cubicBezTo>
                  <a:cubicBezTo>
                    <a:pt x="37384" y="6596"/>
                    <a:pt x="37437" y="6606"/>
                    <a:pt x="37490" y="6617"/>
                  </a:cubicBezTo>
                  <a:cubicBezTo>
                    <a:pt x="37506" y="6622"/>
                    <a:pt x="37527" y="6622"/>
                    <a:pt x="37543" y="6628"/>
                  </a:cubicBezTo>
                  <a:cubicBezTo>
                    <a:pt x="37591" y="6638"/>
                    <a:pt x="37639" y="6649"/>
                    <a:pt x="37687" y="6654"/>
                  </a:cubicBezTo>
                  <a:cubicBezTo>
                    <a:pt x="37708" y="6659"/>
                    <a:pt x="37729" y="6665"/>
                    <a:pt x="37750" y="6670"/>
                  </a:cubicBezTo>
                  <a:cubicBezTo>
                    <a:pt x="37793" y="6675"/>
                    <a:pt x="37841" y="6686"/>
                    <a:pt x="37883" y="6696"/>
                  </a:cubicBezTo>
                  <a:cubicBezTo>
                    <a:pt x="37909" y="6696"/>
                    <a:pt x="37936" y="6702"/>
                    <a:pt x="37957" y="6707"/>
                  </a:cubicBezTo>
                  <a:cubicBezTo>
                    <a:pt x="38000" y="6712"/>
                    <a:pt x="38042" y="6723"/>
                    <a:pt x="38090" y="6728"/>
                  </a:cubicBezTo>
                  <a:cubicBezTo>
                    <a:pt x="38116" y="6734"/>
                    <a:pt x="38143" y="6739"/>
                    <a:pt x="38169" y="6744"/>
                  </a:cubicBezTo>
                  <a:cubicBezTo>
                    <a:pt x="38217" y="6750"/>
                    <a:pt x="38265" y="6760"/>
                    <a:pt x="38318" y="6765"/>
                  </a:cubicBezTo>
                  <a:cubicBezTo>
                    <a:pt x="38334" y="6771"/>
                    <a:pt x="38355" y="6771"/>
                    <a:pt x="38371" y="6776"/>
                  </a:cubicBezTo>
                  <a:cubicBezTo>
                    <a:pt x="38429" y="6781"/>
                    <a:pt x="38493" y="6792"/>
                    <a:pt x="38551" y="6803"/>
                  </a:cubicBezTo>
                  <a:cubicBezTo>
                    <a:pt x="38567" y="6803"/>
                    <a:pt x="38578" y="6803"/>
                    <a:pt x="38594" y="6808"/>
                  </a:cubicBezTo>
                  <a:cubicBezTo>
                    <a:pt x="38668" y="6813"/>
                    <a:pt x="38742" y="6824"/>
                    <a:pt x="38817" y="6834"/>
                  </a:cubicBezTo>
                  <a:cubicBezTo>
                    <a:pt x="38822" y="6834"/>
                    <a:pt x="38833" y="6834"/>
                    <a:pt x="38838" y="6834"/>
                  </a:cubicBezTo>
                  <a:cubicBezTo>
                    <a:pt x="38907" y="6845"/>
                    <a:pt x="38971" y="6850"/>
                    <a:pt x="39040" y="6861"/>
                  </a:cubicBezTo>
                  <a:cubicBezTo>
                    <a:pt x="39066" y="6861"/>
                    <a:pt x="39098" y="6866"/>
                    <a:pt x="39124" y="6866"/>
                  </a:cubicBezTo>
                  <a:cubicBezTo>
                    <a:pt x="39172" y="6872"/>
                    <a:pt x="39220" y="6877"/>
                    <a:pt x="39273" y="6882"/>
                  </a:cubicBezTo>
                  <a:cubicBezTo>
                    <a:pt x="39305" y="6882"/>
                    <a:pt x="39337" y="6887"/>
                    <a:pt x="39369" y="6887"/>
                  </a:cubicBezTo>
                  <a:cubicBezTo>
                    <a:pt x="39416" y="6893"/>
                    <a:pt x="39464" y="6898"/>
                    <a:pt x="39512" y="6903"/>
                  </a:cubicBezTo>
                  <a:cubicBezTo>
                    <a:pt x="39544" y="6903"/>
                    <a:pt x="39575" y="6903"/>
                    <a:pt x="39607" y="6909"/>
                  </a:cubicBezTo>
                  <a:cubicBezTo>
                    <a:pt x="39660" y="6909"/>
                    <a:pt x="39708" y="6914"/>
                    <a:pt x="39761" y="6919"/>
                  </a:cubicBezTo>
                  <a:cubicBezTo>
                    <a:pt x="39793" y="6919"/>
                    <a:pt x="39825" y="6919"/>
                    <a:pt x="39857" y="6925"/>
                  </a:cubicBezTo>
                  <a:cubicBezTo>
                    <a:pt x="39910" y="6925"/>
                    <a:pt x="39957" y="6930"/>
                    <a:pt x="40011" y="6930"/>
                  </a:cubicBezTo>
                  <a:cubicBezTo>
                    <a:pt x="40042" y="6930"/>
                    <a:pt x="40080" y="6935"/>
                    <a:pt x="40111" y="6935"/>
                  </a:cubicBezTo>
                  <a:cubicBezTo>
                    <a:pt x="40164" y="6935"/>
                    <a:pt x="40217" y="6941"/>
                    <a:pt x="40271" y="6941"/>
                  </a:cubicBezTo>
                  <a:cubicBezTo>
                    <a:pt x="40302" y="6941"/>
                    <a:pt x="40340" y="6946"/>
                    <a:pt x="40371" y="6946"/>
                  </a:cubicBezTo>
                  <a:cubicBezTo>
                    <a:pt x="40435" y="6946"/>
                    <a:pt x="40493" y="6946"/>
                    <a:pt x="40557" y="6946"/>
                  </a:cubicBezTo>
                  <a:cubicBezTo>
                    <a:pt x="40584" y="6951"/>
                    <a:pt x="40610" y="6951"/>
                    <a:pt x="40637" y="6951"/>
                  </a:cubicBezTo>
                  <a:cubicBezTo>
                    <a:pt x="40727" y="6951"/>
                    <a:pt x="40817" y="6951"/>
                    <a:pt x="40913" y="6951"/>
                  </a:cubicBezTo>
                  <a:cubicBezTo>
                    <a:pt x="40982" y="6951"/>
                    <a:pt x="41050" y="6951"/>
                    <a:pt x="41119" y="6951"/>
                  </a:cubicBezTo>
                  <a:cubicBezTo>
                    <a:pt x="41141" y="6951"/>
                    <a:pt x="41157" y="6951"/>
                    <a:pt x="41173" y="6951"/>
                  </a:cubicBezTo>
                  <a:cubicBezTo>
                    <a:pt x="41226" y="6951"/>
                    <a:pt x="41273" y="6946"/>
                    <a:pt x="41321" y="6946"/>
                  </a:cubicBezTo>
                  <a:cubicBezTo>
                    <a:pt x="41348" y="6946"/>
                    <a:pt x="41374" y="6946"/>
                    <a:pt x="41401" y="6946"/>
                  </a:cubicBezTo>
                  <a:cubicBezTo>
                    <a:pt x="41438" y="6941"/>
                    <a:pt x="41480" y="6941"/>
                    <a:pt x="41517" y="6941"/>
                  </a:cubicBezTo>
                  <a:cubicBezTo>
                    <a:pt x="41549" y="6941"/>
                    <a:pt x="41576" y="6935"/>
                    <a:pt x="41608" y="6935"/>
                  </a:cubicBezTo>
                  <a:cubicBezTo>
                    <a:pt x="41645" y="6935"/>
                    <a:pt x="41682" y="6930"/>
                    <a:pt x="41724" y="6930"/>
                  </a:cubicBezTo>
                  <a:cubicBezTo>
                    <a:pt x="41746" y="6930"/>
                    <a:pt x="41772" y="6930"/>
                    <a:pt x="41799" y="6925"/>
                  </a:cubicBezTo>
                  <a:cubicBezTo>
                    <a:pt x="41836" y="6925"/>
                    <a:pt x="41878" y="6919"/>
                    <a:pt x="41915" y="6919"/>
                  </a:cubicBezTo>
                  <a:cubicBezTo>
                    <a:pt x="41942" y="6919"/>
                    <a:pt x="41974" y="6914"/>
                    <a:pt x="42000" y="6914"/>
                  </a:cubicBezTo>
                  <a:cubicBezTo>
                    <a:pt x="42032" y="6909"/>
                    <a:pt x="42069" y="6909"/>
                    <a:pt x="42101" y="6903"/>
                  </a:cubicBezTo>
                  <a:cubicBezTo>
                    <a:pt x="42133" y="6903"/>
                    <a:pt x="42159" y="6898"/>
                    <a:pt x="42191" y="6898"/>
                  </a:cubicBezTo>
                  <a:cubicBezTo>
                    <a:pt x="42234" y="6893"/>
                    <a:pt x="42271" y="6893"/>
                    <a:pt x="42313" y="6887"/>
                  </a:cubicBezTo>
                  <a:cubicBezTo>
                    <a:pt x="42334" y="6887"/>
                    <a:pt x="42356" y="6882"/>
                    <a:pt x="42372" y="6882"/>
                  </a:cubicBezTo>
                  <a:cubicBezTo>
                    <a:pt x="42435" y="6877"/>
                    <a:pt x="42494" y="6866"/>
                    <a:pt x="42557" y="6861"/>
                  </a:cubicBezTo>
                  <a:cubicBezTo>
                    <a:pt x="42579" y="6861"/>
                    <a:pt x="42600" y="6856"/>
                    <a:pt x="42621" y="6856"/>
                  </a:cubicBezTo>
                  <a:cubicBezTo>
                    <a:pt x="42658" y="6850"/>
                    <a:pt x="42701" y="6845"/>
                    <a:pt x="42738" y="6840"/>
                  </a:cubicBezTo>
                  <a:cubicBezTo>
                    <a:pt x="42764" y="6840"/>
                    <a:pt x="42796" y="6834"/>
                    <a:pt x="42823" y="6829"/>
                  </a:cubicBezTo>
                  <a:cubicBezTo>
                    <a:pt x="42854" y="6824"/>
                    <a:pt x="42886" y="6824"/>
                    <a:pt x="42913" y="6819"/>
                  </a:cubicBezTo>
                  <a:cubicBezTo>
                    <a:pt x="42945" y="6813"/>
                    <a:pt x="42971" y="6808"/>
                    <a:pt x="43003" y="6808"/>
                  </a:cubicBezTo>
                  <a:cubicBezTo>
                    <a:pt x="43035" y="6803"/>
                    <a:pt x="43067" y="6797"/>
                    <a:pt x="43093" y="6792"/>
                  </a:cubicBezTo>
                  <a:cubicBezTo>
                    <a:pt x="43120" y="6787"/>
                    <a:pt x="43146" y="6787"/>
                    <a:pt x="43173" y="6781"/>
                  </a:cubicBezTo>
                  <a:cubicBezTo>
                    <a:pt x="43210" y="6776"/>
                    <a:pt x="43242" y="6771"/>
                    <a:pt x="43279" y="6765"/>
                  </a:cubicBezTo>
                  <a:cubicBezTo>
                    <a:pt x="43300" y="6760"/>
                    <a:pt x="43321" y="6755"/>
                    <a:pt x="43348" y="6755"/>
                  </a:cubicBezTo>
                  <a:cubicBezTo>
                    <a:pt x="43380" y="6750"/>
                    <a:pt x="43412" y="6739"/>
                    <a:pt x="43443" y="6734"/>
                  </a:cubicBezTo>
                  <a:cubicBezTo>
                    <a:pt x="43470" y="6734"/>
                    <a:pt x="43496" y="6728"/>
                    <a:pt x="43528" y="6723"/>
                  </a:cubicBezTo>
                  <a:cubicBezTo>
                    <a:pt x="43555" y="6718"/>
                    <a:pt x="43587" y="6712"/>
                    <a:pt x="43618" y="6707"/>
                  </a:cubicBezTo>
                  <a:cubicBezTo>
                    <a:pt x="43640" y="6702"/>
                    <a:pt x="43666" y="6696"/>
                    <a:pt x="43693" y="6691"/>
                  </a:cubicBezTo>
                  <a:cubicBezTo>
                    <a:pt x="43698" y="6691"/>
                    <a:pt x="43709" y="6686"/>
                    <a:pt x="43714" y="6686"/>
                  </a:cubicBezTo>
                  <a:cubicBezTo>
                    <a:pt x="43815" y="6670"/>
                    <a:pt x="43910" y="6649"/>
                    <a:pt x="44006" y="6628"/>
                  </a:cubicBezTo>
                  <a:cubicBezTo>
                    <a:pt x="44011" y="6628"/>
                    <a:pt x="44011" y="6628"/>
                    <a:pt x="44011" y="6628"/>
                  </a:cubicBezTo>
                  <a:cubicBezTo>
                    <a:pt x="44011" y="6628"/>
                    <a:pt x="44011" y="6628"/>
                    <a:pt x="44011" y="6628"/>
                  </a:cubicBezTo>
                  <a:cubicBezTo>
                    <a:pt x="44112" y="6606"/>
                    <a:pt x="44207" y="6585"/>
                    <a:pt x="44303" y="6564"/>
                  </a:cubicBezTo>
                  <a:cubicBezTo>
                    <a:pt x="44308" y="6564"/>
                    <a:pt x="44319" y="6559"/>
                    <a:pt x="44329" y="6559"/>
                  </a:cubicBezTo>
                  <a:cubicBezTo>
                    <a:pt x="44420" y="6537"/>
                    <a:pt x="44515" y="6511"/>
                    <a:pt x="44605" y="6490"/>
                  </a:cubicBezTo>
                  <a:cubicBezTo>
                    <a:pt x="44611" y="6490"/>
                    <a:pt x="44621" y="6484"/>
                    <a:pt x="44627" y="6484"/>
                  </a:cubicBezTo>
                  <a:cubicBezTo>
                    <a:pt x="44690" y="6468"/>
                    <a:pt x="44754" y="6452"/>
                    <a:pt x="44818" y="6437"/>
                  </a:cubicBezTo>
                  <a:cubicBezTo>
                    <a:pt x="44871" y="6421"/>
                    <a:pt x="44924" y="6410"/>
                    <a:pt x="44977" y="6394"/>
                  </a:cubicBezTo>
                  <a:cubicBezTo>
                    <a:pt x="45024" y="6378"/>
                    <a:pt x="45078" y="6368"/>
                    <a:pt x="45131" y="6352"/>
                  </a:cubicBezTo>
                  <a:cubicBezTo>
                    <a:pt x="45178" y="6341"/>
                    <a:pt x="45226" y="6325"/>
                    <a:pt x="45274" y="6314"/>
                  </a:cubicBezTo>
                  <a:cubicBezTo>
                    <a:pt x="45327" y="6299"/>
                    <a:pt x="45385" y="6283"/>
                    <a:pt x="45438" y="6267"/>
                  </a:cubicBezTo>
                  <a:cubicBezTo>
                    <a:pt x="45481" y="6251"/>
                    <a:pt x="45523" y="6240"/>
                    <a:pt x="45566" y="6224"/>
                  </a:cubicBezTo>
                  <a:cubicBezTo>
                    <a:pt x="45624" y="6208"/>
                    <a:pt x="45682" y="6192"/>
                    <a:pt x="45741" y="6177"/>
                  </a:cubicBezTo>
                  <a:cubicBezTo>
                    <a:pt x="45773" y="6166"/>
                    <a:pt x="45804" y="6155"/>
                    <a:pt x="45836" y="6145"/>
                  </a:cubicBezTo>
                  <a:cubicBezTo>
                    <a:pt x="45905" y="6123"/>
                    <a:pt x="45969" y="6102"/>
                    <a:pt x="46038" y="6086"/>
                  </a:cubicBezTo>
                  <a:cubicBezTo>
                    <a:pt x="45958" y="4362"/>
                    <a:pt x="45014" y="1815"/>
                    <a:pt x="43910" y="1"/>
                  </a:cubicBezTo>
                  <a:lnTo>
                    <a:pt x="39231" y="1"/>
                  </a:lnTo>
                  <a:close/>
                  <a:moveTo>
                    <a:pt x="15296" y="1"/>
                  </a:moveTo>
                  <a:cubicBezTo>
                    <a:pt x="14241" y="1730"/>
                    <a:pt x="13333" y="4134"/>
                    <a:pt x="13185" y="5842"/>
                  </a:cubicBezTo>
                  <a:cubicBezTo>
                    <a:pt x="13185" y="5842"/>
                    <a:pt x="13185" y="5842"/>
                    <a:pt x="13185" y="5842"/>
                  </a:cubicBezTo>
                  <a:cubicBezTo>
                    <a:pt x="13370" y="5911"/>
                    <a:pt x="13556" y="5975"/>
                    <a:pt x="13742" y="6044"/>
                  </a:cubicBezTo>
                  <a:cubicBezTo>
                    <a:pt x="13821" y="6070"/>
                    <a:pt x="13896" y="6097"/>
                    <a:pt x="13975" y="6123"/>
                  </a:cubicBezTo>
                  <a:cubicBezTo>
                    <a:pt x="13997" y="6129"/>
                    <a:pt x="14018" y="6134"/>
                    <a:pt x="14039" y="6145"/>
                  </a:cubicBezTo>
                  <a:cubicBezTo>
                    <a:pt x="14103" y="6166"/>
                    <a:pt x="14166" y="6187"/>
                    <a:pt x="14235" y="6208"/>
                  </a:cubicBezTo>
                  <a:cubicBezTo>
                    <a:pt x="14267" y="6219"/>
                    <a:pt x="14304" y="6230"/>
                    <a:pt x="14336" y="6245"/>
                  </a:cubicBezTo>
                  <a:cubicBezTo>
                    <a:pt x="14394" y="6261"/>
                    <a:pt x="14453" y="6283"/>
                    <a:pt x="14511" y="6299"/>
                  </a:cubicBezTo>
                  <a:cubicBezTo>
                    <a:pt x="14554" y="6309"/>
                    <a:pt x="14591" y="6325"/>
                    <a:pt x="14633" y="6336"/>
                  </a:cubicBezTo>
                  <a:cubicBezTo>
                    <a:pt x="14808" y="6389"/>
                    <a:pt x="14989" y="6442"/>
                    <a:pt x="15169" y="6490"/>
                  </a:cubicBezTo>
                  <a:cubicBezTo>
                    <a:pt x="15270" y="6516"/>
                    <a:pt x="15371" y="6543"/>
                    <a:pt x="15472" y="6564"/>
                  </a:cubicBezTo>
                  <a:cubicBezTo>
                    <a:pt x="15514" y="6574"/>
                    <a:pt x="15562" y="6585"/>
                    <a:pt x="15604" y="6596"/>
                  </a:cubicBezTo>
                  <a:cubicBezTo>
                    <a:pt x="15615" y="6596"/>
                    <a:pt x="15620" y="6601"/>
                    <a:pt x="15631" y="6601"/>
                  </a:cubicBezTo>
                  <a:cubicBezTo>
                    <a:pt x="15673" y="6612"/>
                    <a:pt x="15716" y="6622"/>
                    <a:pt x="15753" y="6628"/>
                  </a:cubicBezTo>
                  <a:cubicBezTo>
                    <a:pt x="15769" y="6633"/>
                    <a:pt x="15779" y="6633"/>
                    <a:pt x="15790" y="6638"/>
                  </a:cubicBezTo>
                  <a:cubicBezTo>
                    <a:pt x="15827" y="6643"/>
                    <a:pt x="15864" y="6649"/>
                    <a:pt x="15901" y="6659"/>
                  </a:cubicBezTo>
                  <a:cubicBezTo>
                    <a:pt x="15917" y="6665"/>
                    <a:pt x="15938" y="6665"/>
                    <a:pt x="15960" y="6670"/>
                  </a:cubicBezTo>
                  <a:cubicBezTo>
                    <a:pt x="15991" y="6675"/>
                    <a:pt x="16023" y="6681"/>
                    <a:pt x="16055" y="6686"/>
                  </a:cubicBezTo>
                  <a:cubicBezTo>
                    <a:pt x="16076" y="6691"/>
                    <a:pt x="16103" y="6696"/>
                    <a:pt x="16124" y="6702"/>
                  </a:cubicBezTo>
                  <a:cubicBezTo>
                    <a:pt x="16156" y="6707"/>
                    <a:pt x="16188" y="6712"/>
                    <a:pt x="16220" y="6718"/>
                  </a:cubicBezTo>
                  <a:cubicBezTo>
                    <a:pt x="16246" y="6723"/>
                    <a:pt x="16267" y="6728"/>
                    <a:pt x="16294" y="6728"/>
                  </a:cubicBezTo>
                  <a:cubicBezTo>
                    <a:pt x="16320" y="6734"/>
                    <a:pt x="16352" y="6739"/>
                    <a:pt x="16384" y="6744"/>
                  </a:cubicBezTo>
                  <a:cubicBezTo>
                    <a:pt x="16411" y="6750"/>
                    <a:pt x="16437" y="6755"/>
                    <a:pt x="16464" y="6755"/>
                  </a:cubicBezTo>
                  <a:cubicBezTo>
                    <a:pt x="16496" y="6760"/>
                    <a:pt x="16527" y="6765"/>
                    <a:pt x="16559" y="6771"/>
                  </a:cubicBezTo>
                  <a:cubicBezTo>
                    <a:pt x="16586" y="6776"/>
                    <a:pt x="16612" y="6776"/>
                    <a:pt x="16639" y="6781"/>
                  </a:cubicBezTo>
                  <a:cubicBezTo>
                    <a:pt x="16671" y="6787"/>
                    <a:pt x="16702" y="6792"/>
                    <a:pt x="16729" y="6792"/>
                  </a:cubicBezTo>
                  <a:cubicBezTo>
                    <a:pt x="16761" y="6797"/>
                    <a:pt x="16787" y="6803"/>
                    <a:pt x="16814" y="6803"/>
                  </a:cubicBezTo>
                  <a:cubicBezTo>
                    <a:pt x="16846" y="6808"/>
                    <a:pt x="16878" y="6813"/>
                    <a:pt x="16909" y="6813"/>
                  </a:cubicBezTo>
                  <a:cubicBezTo>
                    <a:pt x="16941" y="6819"/>
                    <a:pt x="16968" y="6819"/>
                    <a:pt x="16994" y="6824"/>
                  </a:cubicBezTo>
                  <a:cubicBezTo>
                    <a:pt x="17026" y="6824"/>
                    <a:pt x="17058" y="6829"/>
                    <a:pt x="17090" y="6834"/>
                  </a:cubicBezTo>
                  <a:cubicBezTo>
                    <a:pt x="17122" y="6834"/>
                    <a:pt x="17153" y="6840"/>
                    <a:pt x="17185" y="6840"/>
                  </a:cubicBezTo>
                  <a:cubicBezTo>
                    <a:pt x="17217" y="6845"/>
                    <a:pt x="17244" y="6845"/>
                    <a:pt x="17275" y="6850"/>
                  </a:cubicBezTo>
                  <a:cubicBezTo>
                    <a:pt x="17307" y="6850"/>
                    <a:pt x="17344" y="6856"/>
                    <a:pt x="17376" y="6856"/>
                  </a:cubicBezTo>
                  <a:cubicBezTo>
                    <a:pt x="17408" y="6856"/>
                    <a:pt x="17435" y="6861"/>
                    <a:pt x="17466" y="6861"/>
                  </a:cubicBezTo>
                  <a:cubicBezTo>
                    <a:pt x="17498" y="6866"/>
                    <a:pt x="17535" y="6866"/>
                    <a:pt x="17573" y="6866"/>
                  </a:cubicBezTo>
                  <a:cubicBezTo>
                    <a:pt x="17599" y="6872"/>
                    <a:pt x="17631" y="6872"/>
                    <a:pt x="17657" y="6872"/>
                  </a:cubicBezTo>
                  <a:cubicBezTo>
                    <a:pt x="17695" y="6872"/>
                    <a:pt x="17737" y="6877"/>
                    <a:pt x="17774" y="6877"/>
                  </a:cubicBezTo>
                  <a:cubicBezTo>
                    <a:pt x="17801" y="6877"/>
                    <a:pt x="17827" y="6877"/>
                    <a:pt x="17854" y="6877"/>
                  </a:cubicBezTo>
                  <a:cubicBezTo>
                    <a:pt x="17902" y="6882"/>
                    <a:pt x="17949" y="6882"/>
                    <a:pt x="17997" y="6882"/>
                  </a:cubicBezTo>
                  <a:cubicBezTo>
                    <a:pt x="18018" y="6882"/>
                    <a:pt x="18034" y="6882"/>
                    <a:pt x="18055" y="6882"/>
                  </a:cubicBezTo>
                  <a:cubicBezTo>
                    <a:pt x="18124" y="6887"/>
                    <a:pt x="18193" y="6887"/>
                    <a:pt x="18262" y="6887"/>
                  </a:cubicBezTo>
                  <a:cubicBezTo>
                    <a:pt x="18353" y="6887"/>
                    <a:pt x="18443" y="6882"/>
                    <a:pt x="18528" y="6882"/>
                  </a:cubicBezTo>
                  <a:cubicBezTo>
                    <a:pt x="18554" y="6882"/>
                    <a:pt x="18581" y="6882"/>
                    <a:pt x="18607" y="6882"/>
                  </a:cubicBezTo>
                  <a:cubicBezTo>
                    <a:pt x="18671" y="6882"/>
                    <a:pt x="18740" y="6877"/>
                    <a:pt x="18804" y="6877"/>
                  </a:cubicBezTo>
                  <a:cubicBezTo>
                    <a:pt x="18825" y="6877"/>
                    <a:pt x="18851" y="6877"/>
                    <a:pt x="18873" y="6872"/>
                  </a:cubicBezTo>
                  <a:cubicBezTo>
                    <a:pt x="19048" y="6866"/>
                    <a:pt x="19217" y="6856"/>
                    <a:pt x="19382" y="6845"/>
                  </a:cubicBezTo>
                  <a:cubicBezTo>
                    <a:pt x="19392" y="6845"/>
                    <a:pt x="19408" y="6845"/>
                    <a:pt x="19419" y="6840"/>
                  </a:cubicBezTo>
                  <a:cubicBezTo>
                    <a:pt x="19493" y="6834"/>
                    <a:pt x="19562" y="6829"/>
                    <a:pt x="19631" y="6824"/>
                  </a:cubicBezTo>
                  <a:cubicBezTo>
                    <a:pt x="19647" y="6824"/>
                    <a:pt x="19663" y="6824"/>
                    <a:pt x="19679" y="6819"/>
                  </a:cubicBezTo>
                  <a:cubicBezTo>
                    <a:pt x="19843" y="6803"/>
                    <a:pt x="20003" y="6787"/>
                    <a:pt x="20156" y="6765"/>
                  </a:cubicBezTo>
                  <a:cubicBezTo>
                    <a:pt x="20236" y="6755"/>
                    <a:pt x="20316" y="6744"/>
                    <a:pt x="20395" y="6728"/>
                  </a:cubicBezTo>
                  <a:cubicBezTo>
                    <a:pt x="21027" y="6633"/>
                    <a:pt x="21584" y="6495"/>
                    <a:pt x="22104" y="6341"/>
                  </a:cubicBezTo>
                  <a:cubicBezTo>
                    <a:pt x="22120" y="4627"/>
                    <a:pt x="21138" y="1911"/>
                    <a:pt x="19976" y="1"/>
                  </a:cubicBezTo>
                  <a:lnTo>
                    <a:pt x="15296" y="1"/>
                  </a:lnTo>
                  <a:close/>
                  <a:moveTo>
                    <a:pt x="0" y="1"/>
                  </a:moveTo>
                  <a:lnTo>
                    <a:pt x="0" y="6925"/>
                  </a:lnTo>
                  <a:cubicBezTo>
                    <a:pt x="600" y="6543"/>
                    <a:pt x="1639" y="5938"/>
                    <a:pt x="2934" y="5439"/>
                  </a:cubicBezTo>
                  <a:cubicBezTo>
                    <a:pt x="3231" y="3614"/>
                    <a:pt x="3650" y="1794"/>
                    <a:pt x="4367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B34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30"/>
            <p:cNvSpPr/>
            <p:nvPr/>
          </p:nvSpPr>
          <p:spPr>
            <a:xfrm flipH="1" rot="10800000">
              <a:off x="-49985" y="4732973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6340" y="1417"/>
                  </a:moveTo>
                  <a:cubicBezTo>
                    <a:pt x="3799" y="1417"/>
                    <a:pt x="1448" y="2452"/>
                    <a:pt x="0" y="3253"/>
                  </a:cubicBezTo>
                  <a:lnTo>
                    <a:pt x="0" y="5232"/>
                  </a:lnTo>
                  <a:cubicBezTo>
                    <a:pt x="1157" y="4489"/>
                    <a:pt x="3953" y="2924"/>
                    <a:pt x="7035" y="2924"/>
                  </a:cubicBezTo>
                  <a:cubicBezTo>
                    <a:pt x="12352" y="2924"/>
                    <a:pt x="13710" y="5190"/>
                    <a:pt x="18262" y="5190"/>
                  </a:cubicBezTo>
                  <a:cubicBezTo>
                    <a:pt x="23138" y="5190"/>
                    <a:pt x="24077" y="3062"/>
                    <a:pt x="29235" y="3062"/>
                  </a:cubicBezTo>
                  <a:cubicBezTo>
                    <a:pt x="34233" y="3062"/>
                    <a:pt x="35368" y="5259"/>
                    <a:pt x="40913" y="5259"/>
                  </a:cubicBezTo>
                  <a:cubicBezTo>
                    <a:pt x="45603" y="5259"/>
                    <a:pt x="47837" y="3152"/>
                    <a:pt x="51688" y="3152"/>
                  </a:cubicBezTo>
                  <a:cubicBezTo>
                    <a:pt x="55105" y="3152"/>
                    <a:pt x="57578" y="4113"/>
                    <a:pt x="59207" y="5115"/>
                  </a:cubicBezTo>
                  <a:lnTo>
                    <a:pt x="59207" y="3168"/>
                  </a:lnTo>
                  <a:cubicBezTo>
                    <a:pt x="57562" y="2340"/>
                    <a:pt x="55307" y="1651"/>
                    <a:pt x="52368" y="1651"/>
                  </a:cubicBezTo>
                  <a:cubicBezTo>
                    <a:pt x="48399" y="1651"/>
                    <a:pt x="46096" y="3821"/>
                    <a:pt x="41263" y="3821"/>
                  </a:cubicBezTo>
                  <a:cubicBezTo>
                    <a:pt x="35548" y="3821"/>
                    <a:pt x="34376" y="1561"/>
                    <a:pt x="29224" y="1561"/>
                  </a:cubicBezTo>
                  <a:cubicBezTo>
                    <a:pt x="23908" y="1561"/>
                    <a:pt x="22942" y="3757"/>
                    <a:pt x="17912" y="3757"/>
                  </a:cubicBezTo>
                  <a:cubicBezTo>
                    <a:pt x="13222" y="3757"/>
                    <a:pt x="11821" y="1417"/>
                    <a:pt x="6340" y="1417"/>
                  </a:cubicBezTo>
                  <a:close/>
                  <a:moveTo>
                    <a:pt x="8128" y="1"/>
                  </a:moveTo>
                  <a:cubicBezTo>
                    <a:pt x="11991" y="510"/>
                    <a:pt x="13630" y="2245"/>
                    <a:pt x="17716" y="2245"/>
                  </a:cubicBezTo>
                  <a:cubicBezTo>
                    <a:pt x="22852" y="2245"/>
                    <a:pt x="23839" y="6"/>
                    <a:pt x="29266" y="6"/>
                  </a:cubicBezTo>
                  <a:cubicBezTo>
                    <a:pt x="34530" y="6"/>
                    <a:pt x="35724" y="2314"/>
                    <a:pt x="41555" y="2314"/>
                  </a:cubicBezTo>
                  <a:cubicBezTo>
                    <a:pt x="46489" y="2314"/>
                    <a:pt x="48845" y="101"/>
                    <a:pt x="52898" y="101"/>
                  </a:cubicBezTo>
                  <a:cubicBezTo>
                    <a:pt x="55514" y="101"/>
                    <a:pt x="57604" y="632"/>
                    <a:pt x="59207" y="1332"/>
                  </a:cubicBezTo>
                  <a:lnTo>
                    <a:pt x="59207" y="1"/>
                  </a:lnTo>
                  <a:lnTo>
                    <a:pt x="47035" y="1"/>
                  </a:lnTo>
                  <a:cubicBezTo>
                    <a:pt x="45566" y="441"/>
                    <a:pt x="43958" y="807"/>
                    <a:pt x="41921" y="807"/>
                  </a:cubicBezTo>
                  <a:cubicBezTo>
                    <a:pt x="39575" y="807"/>
                    <a:pt x="37963" y="441"/>
                    <a:pt x="36541" y="1"/>
                  </a:cubicBezTo>
                  <a:lnTo>
                    <a:pt x="21971" y="1"/>
                  </a:lnTo>
                  <a:cubicBezTo>
                    <a:pt x="20719" y="409"/>
                    <a:pt x="19334" y="733"/>
                    <a:pt x="17344" y="733"/>
                  </a:cubicBezTo>
                  <a:cubicBezTo>
                    <a:pt x="15562" y="733"/>
                    <a:pt x="14230" y="414"/>
                    <a:pt x="12983" y="1"/>
                  </a:cubicBez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30"/>
            <p:cNvSpPr/>
            <p:nvPr/>
          </p:nvSpPr>
          <p:spPr>
            <a:xfrm flipH="1" rot="10800000">
              <a:off x="-49985" y="4732973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45417" y="3258"/>
                  </a:moveTo>
                  <a:cubicBezTo>
                    <a:pt x="44213" y="3577"/>
                    <a:pt x="42876" y="3821"/>
                    <a:pt x="41263" y="3821"/>
                  </a:cubicBezTo>
                  <a:cubicBezTo>
                    <a:pt x="39814" y="3821"/>
                    <a:pt x="38658" y="3678"/>
                    <a:pt x="37655" y="3460"/>
                  </a:cubicBezTo>
                  <a:cubicBezTo>
                    <a:pt x="37496" y="3943"/>
                    <a:pt x="37363" y="4420"/>
                    <a:pt x="37267" y="4871"/>
                  </a:cubicBezTo>
                  <a:cubicBezTo>
                    <a:pt x="38276" y="5099"/>
                    <a:pt x="39438" y="5259"/>
                    <a:pt x="40913" y="5259"/>
                  </a:cubicBezTo>
                  <a:cubicBezTo>
                    <a:pt x="42860" y="5259"/>
                    <a:pt x="44388" y="4893"/>
                    <a:pt x="45778" y="4468"/>
                  </a:cubicBezTo>
                  <a:cubicBezTo>
                    <a:pt x="45682" y="4075"/>
                    <a:pt x="45560" y="3667"/>
                    <a:pt x="45417" y="3258"/>
                  </a:cubicBezTo>
                  <a:close/>
                  <a:moveTo>
                    <a:pt x="13848" y="3083"/>
                  </a:moveTo>
                  <a:cubicBezTo>
                    <a:pt x="13705" y="3481"/>
                    <a:pt x="13583" y="3874"/>
                    <a:pt x="13482" y="4256"/>
                  </a:cubicBezTo>
                  <a:cubicBezTo>
                    <a:pt x="14861" y="4749"/>
                    <a:pt x="16251" y="5190"/>
                    <a:pt x="18262" y="5190"/>
                  </a:cubicBezTo>
                  <a:cubicBezTo>
                    <a:pt x="19769" y="5190"/>
                    <a:pt x="20905" y="4988"/>
                    <a:pt x="21902" y="4707"/>
                  </a:cubicBezTo>
                  <a:cubicBezTo>
                    <a:pt x="21801" y="4251"/>
                    <a:pt x="21663" y="3778"/>
                    <a:pt x="21499" y="3301"/>
                  </a:cubicBezTo>
                  <a:cubicBezTo>
                    <a:pt x="20512" y="3566"/>
                    <a:pt x="19387" y="3752"/>
                    <a:pt x="17912" y="3752"/>
                  </a:cubicBezTo>
                  <a:cubicBezTo>
                    <a:pt x="16251" y="3757"/>
                    <a:pt x="15005" y="3460"/>
                    <a:pt x="13848" y="3083"/>
                  </a:cubicBezTo>
                  <a:close/>
                  <a:moveTo>
                    <a:pt x="55503" y="1932"/>
                  </a:moveTo>
                  <a:cubicBezTo>
                    <a:pt x="55673" y="2526"/>
                    <a:pt x="55822" y="3115"/>
                    <a:pt x="55949" y="3709"/>
                  </a:cubicBezTo>
                  <a:cubicBezTo>
                    <a:pt x="57275" y="4081"/>
                    <a:pt x="58358" y="4590"/>
                    <a:pt x="59207" y="5115"/>
                  </a:cubicBezTo>
                  <a:lnTo>
                    <a:pt x="59207" y="3168"/>
                  </a:lnTo>
                  <a:cubicBezTo>
                    <a:pt x="58204" y="2664"/>
                    <a:pt x="56973" y="2213"/>
                    <a:pt x="55503" y="1932"/>
                  </a:cubicBezTo>
                  <a:close/>
                  <a:moveTo>
                    <a:pt x="3762" y="1746"/>
                  </a:moveTo>
                  <a:cubicBezTo>
                    <a:pt x="2255" y="2118"/>
                    <a:pt x="939" y="2733"/>
                    <a:pt x="0" y="3253"/>
                  </a:cubicBezTo>
                  <a:lnTo>
                    <a:pt x="0" y="5232"/>
                  </a:lnTo>
                  <a:cubicBezTo>
                    <a:pt x="653" y="4813"/>
                    <a:pt x="1825" y="4134"/>
                    <a:pt x="3279" y="3619"/>
                  </a:cubicBezTo>
                  <a:cubicBezTo>
                    <a:pt x="3417" y="2993"/>
                    <a:pt x="3571" y="2367"/>
                    <a:pt x="3762" y="1746"/>
                  </a:cubicBezTo>
                  <a:close/>
                  <a:moveTo>
                    <a:pt x="38902" y="574"/>
                  </a:moveTo>
                  <a:cubicBezTo>
                    <a:pt x="38652" y="1030"/>
                    <a:pt x="38419" y="1513"/>
                    <a:pt x="38201" y="2012"/>
                  </a:cubicBezTo>
                  <a:cubicBezTo>
                    <a:pt x="39151" y="2197"/>
                    <a:pt x="40233" y="2314"/>
                    <a:pt x="41555" y="2314"/>
                  </a:cubicBezTo>
                  <a:cubicBezTo>
                    <a:pt x="42823" y="2314"/>
                    <a:pt x="43916" y="2171"/>
                    <a:pt x="44913" y="1953"/>
                  </a:cubicBezTo>
                  <a:cubicBezTo>
                    <a:pt x="44717" y="1497"/>
                    <a:pt x="44499" y="1056"/>
                    <a:pt x="44276" y="637"/>
                  </a:cubicBezTo>
                  <a:cubicBezTo>
                    <a:pt x="43549" y="743"/>
                    <a:pt x="42775" y="807"/>
                    <a:pt x="41921" y="807"/>
                  </a:cubicBezTo>
                  <a:cubicBezTo>
                    <a:pt x="40759" y="807"/>
                    <a:pt x="39772" y="717"/>
                    <a:pt x="38902" y="574"/>
                  </a:cubicBezTo>
                  <a:close/>
                  <a:moveTo>
                    <a:pt x="20241" y="462"/>
                  </a:moveTo>
                  <a:cubicBezTo>
                    <a:pt x="19414" y="627"/>
                    <a:pt x="18480" y="733"/>
                    <a:pt x="17344" y="733"/>
                  </a:cubicBezTo>
                  <a:cubicBezTo>
                    <a:pt x="16469" y="733"/>
                    <a:pt x="15694" y="659"/>
                    <a:pt x="14994" y="526"/>
                  </a:cubicBezTo>
                  <a:cubicBezTo>
                    <a:pt x="14771" y="929"/>
                    <a:pt x="14559" y="1359"/>
                    <a:pt x="14357" y="1799"/>
                  </a:cubicBezTo>
                  <a:cubicBezTo>
                    <a:pt x="15328" y="2065"/>
                    <a:pt x="16395" y="2245"/>
                    <a:pt x="17716" y="2245"/>
                  </a:cubicBezTo>
                  <a:cubicBezTo>
                    <a:pt x="19010" y="2245"/>
                    <a:pt x="20045" y="2102"/>
                    <a:pt x="20952" y="1889"/>
                  </a:cubicBezTo>
                  <a:cubicBezTo>
                    <a:pt x="20735" y="1396"/>
                    <a:pt x="20496" y="913"/>
                    <a:pt x="20241" y="462"/>
                  </a:cubicBezTo>
                  <a:close/>
                  <a:moveTo>
                    <a:pt x="54840" y="1"/>
                  </a:moveTo>
                  <a:cubicBezTo>
                    <a:pt x="54867" y="70"/>
                    <a:pt x="54898" y="144"/>
                    <a:pt x="54925" y="213"/>
                  </a:cubicBezTo>
                  <a:cubicBezTo>
                    <a:pt x="56617" y="404"/>
                    <a:pt x="58039" y="823"/>
                    <a:pt x="59207" y="1332"/>
                  </a:cubicBezTo>
                  <a:lnTo>
                    <a:pt x="59207" y="1"/>
                  </a:ln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rgbClr val="D8E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30"/>
            <p:cNvSpPr/>
            <p:nvPr/>
          </p:nvSpPr>
          <p:spPr>
            <a:xfrm flipH="1" rot="10800000">
              <a:off x="-49985" y="4600809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0" y="1"/>
                  </a:moveTo>
                  <a:lnTo>
                    <a:pt x="0" y="6925"/>
                  </a:lnTo>
                  <a:cubicBezTo>
                    <a:pt x="1157" y="6187"/>
                    <a:pt x="3953" y="4622"/>
                    <a:pt x="7035" y="4622"/>
                  </a:cubicBezTo>
                  <a:cubicBezTo>
                    <a:pt x="12352" y="4622"/>
                    <a:pt x="13710" y="6887"/>
                    <a:pt x="18262" y="6887"/>
                  </a:cubicBezTo>
                  <a:cubicBezTo>
                    <a:pt x="23138" y="6887"/>
                    <a:pt x="24077" y="4755"/>
                    <a:pt x="29235" y="4755"/>
                  </a:cubicBezTo>
                  <a:cubicBezTo>
                    <a:pt x="34233" y="4755"/>
                    <a:pt x="35368" y="6951"/>
                    <a:pt x="40913" y="6951"/>
                  </a:cubicBezTo>
                  <a:cubicBezTo>
                    <a:pt x="45603" y="6951"/>
                    <a:pt x="47837" y="4845"/>
                    <a:pt x="51688" y="4845"/>
                  </a:cubicBezTo>
                  <a:cubicBezTo>
                    <a:pt x="55105" y="4845"/>
                    <a:pt x="57578" y="5805"/>
                    <a:pt x="59207" y="6813"/>
                  </a:cubicBezTo>
                  <a:lnTo>
                    <a:pt x="592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30"/>
            <p:cNvSpPr/>
            <p:nvPr/>
          </p:nvSpPr>
          <p:spPr>
            <a:xfrm flipH="1" rot="10800000">
              <a:off x="-49985" y="4732973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6340" y="1417"/>
                  </a:moveTo>
                  <a:cubicBezTo>
                    <a:pt x="3799" y="1417"/>
                    <a:pt x="1448" y="2452"/>
                    <a:pt x="0" y="3253"/>
                  </a:cubicBezTo>
                  <a:lnTo>
                    <a:pt x="0" y="5232"/>
                  </a:lnTo>
                  <a:cubicBezTo>
                    <a:pt x="1157" y="4489"/>
                    <a:pt x="3953" y="2924"/>
                    <a:pt x="7035" y="2924"/>
                  </a:cubicBezTo>
                  <a:cubicBezTo>
                    <a:pt x="12352" y="2924"/>
                    <a:pt x="13710" y="5190"/>
                    <a:pt x="18262" y="5190"/>
                  </a:cubicBezTo>
                  <a:cubicBezTo>
                    <a:pt x="23138" y="5190"/>
                    <a:pt x="24077" y="3062"/>
                    <a:pt x="29235" y="3062"/>
                  </a:cubicBezTo>
                  <a:cubicBezTo>
                    <a:pt x="34233" y="3062"/>
                    <a:pt x="35368" y="5259"/>
                    <a:pt x="40913" y="5259"/>
                  </a:cubicBezTo>
                  <a:cubicBezTo>
                    <a:pt x="45603" y="5259"/>
                    <a:pt x="47837" y="3152"/>
                    <a:pt x="51688" y="3152"/>
                  </a:cubicBezTo>
                  <a:cubicBezTo>
                    <a:pt x="55105" y="3152"/>
                    <a:pt x="57578" y="4113"/>
                    <a:pt x="59207" y="5115"/>
                  </a:cubicBezTo>
                  <a:lnTo>
                    <a:pt x="59207" y="3168"/>
                  </a:lnTo>
                  <a:cubicBezTo>
                    <a:pt x="57562" y="2340"/>
                    <a:pt x="55307" y="1651"/>
                    <a:pt x="52368" y="1651"/>
                  </a:cubicBezTo>
                  <a:cubicBezTo>
                    <a:pt x="48399" y="1651"/>
                    <a:pt x="46096" y="3821"/>
                    <a:pt x="41263" y="3821"/>
                  </a:cubicBezTo>
                  <a:cubicBezTo>
                    <a:pt x="35548" y="3821"/>
                    <a:pt x="34376" y="1561"/>
                    <a:pt x="29224" y="1561"/>
                  </a:cubicBezTo>
                  <a:cubicBezTo>
                    <a:pt x="23908" y="1561"/>
                    <a:pt x="22942" y="3757"/>
                    <a:pt x="17912" y="3757"/>
                  </a:cubicBezTo>
                  <a:cubicBezTo>
                    <a:pt x="13222" y="3757"/>
                    <a:pt x="11821" y="1417"/>
                    <a:pt x="6340" y="1417"/>
                  </a:cubicBezTo>
                  <a:close/>
                  <a:moveTo>
                    <a:pt x="8128" y="1"/>
                  </a:moveTo>
                  <a:cubicBezTo>
                    <a:pt x="11991" y="510"/>
                    <a:pt x="13630" y="2245"/>
                    <a:pt x="17716" y="2245"/>
                  </a:cubicBezTo>
                  <a:cubicBezTo>
                    <a:pt x="22852" y="2245"/>
                    <a:pt x="23839" y="6"/>
                    <a:pt x="29266" y="6"/>
                  </a:cubicBezTo>
                  <a:cubicBezTo>
                    <a:pt x="34530" y="6"/>
                    <a:pt x="35724" y="2314"/>
                    <a:pt x="41555" y="2314"/>
                  </a:cubicBezTo>
                  <a:cubicBezTo>
                    <a:pt x="46489" y="2314"/>
                    <a:pt x="48845" y="101"/>
                    <a:pt x="52898" y="101"/>
                  </a:cubicBezTo>
                  <a:cubicBezTo>
                    <a:pt x="55514" y="101"/>
                    <a:pt x="57604" y="632"/>
                    <a:pt x="59207" y="1332"/>
                  </a:cubicBezTo>
                  <a:lnTo>
                    <a:pt x="59207" y="1"/>
                  </a:lnTo>
                  <a:lnTo>
                    <a:pt x="47035" y="1"/>
                  </a:lnTo>
                  <a:cubicBezTo>
                    <a:pt x="45566" y="441"/>
                    <a:pt x="43958" y="807"/>
                    <a:pt x="41921" y="807"/>
                  </a:cubicBezTo>
                  <a:cubicBezTo>
                    <a:pt x="39575" y="807"/>
                    <a:pt x="37963" y="441"/>
                    <a:pt x="36541" y="1"/>
                  </a:cubicBezTo>
                  <a:lnTo>
                    <a:pt x="21971" y="1"/>
                  </a:lnTo>
                  <a:cubicBezTo>
                    <a:pt x="20719" y="409"/>
                    <a:pt x="19334" y="733"/>
                    <a:pt x="17344" y="733"/>
                  </a:cubicBezTo>
                  <a:cubicBezTo>
                    <a:pt x="15562" y="733"/>
                    <a:pt x="14230" y="414"/>
                    <a:pt x="12983" y="1"/>
                  </a:cubicBez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30"/>
            <p:cNvSpPr/>
            <p:nvPr/>
          </p:nvSpPr>
          <p:spPr>
            <a:xfrm flipH="1" rot="10800000">
              <a:off x="-49985" y="4732973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45417" y="3258"/>
                  </a:moveTo>
                  <a:cubicBezTo>
                    <a:pt x="44213" y="3577"/>
                    <a:pt x="42876" y="3821"/>
                    <a:pt x="41263" y="3821"/>
                  </a:cubicBezTo>
                  <a:cubicBezTo>
                    <a:pt x="39814" y="3821"/>
                    <a:pt x="38658" y="3678"/>
                    <a:pt x="37655" y="3460"/>
                  </a:cubicBezTo>
                  <a:cubicBezTo>
                    <a:pt x="37496" y="3943"/>
                    <a:pt x="37363" y="4420"/>
                    <a:pt x="37267" y="4871"/>
                  </a:cubicBezTo>
                  <a:cubicBezTo>
                    <a:pt x="38276" y="5099"/>
                    <a:pt x="39438" y="5259"/>
                    <a:pt x="40913" y="5259"/>
                  </a:cubicBezTo>
                  <a:cubicBezTo>
                    <a:pt x="42860" y="5259"/>
                    <a:pt x="44388" y="4893"/>
                    <a:pt x="45778" y="4468"/>
                  </a:cubicBezTo>
                  <a:cubicBezTo>
                    <a:pt x="45682" y="4075"/>
                    <a:pt x="45560" y="3667"/>
                    <a:pt x="45417" y="3258"/>
                  </a:cubicBezTo>
                  <a:close/>
                  <a:moveTo>
                    <a:pt x="13848" y="3083"/>
                  </a:moveTo>
                  <a:cubicBezTo>
                    <a:pt x="13705" y="3481"/>
                    <a:pt x="13583" y="3874"/>
                    <a:pt x="13482" y="4256"/>
                  </a:cubicBezTo>
                  <a:cubicBezTo>
                    <a:pt x="14861" y="4749"/>
                    <a:pt x="16251" y="5190"/>
                    <a:pt x="18262" y="5190"/>
                  </a:cubicBezTo>
                  <a:cubicBezTo>
                    <a:pt x="19769" y="5190"/>
                    <a:pt x="20905" y="4988"/>
                    <a:pt x="21902" y="4707"/>
                  </a:cubicBezTo>
                  <a:cubicBezTo>
                    <a:pt x="21801" y="4251"/>
                    <a:pt x="21663" y="3778"/>
                    <a:pt x="21499" y="3301"/>
                  </a:cubicBezTo>
                  <a:cubicBezTo>
                    <a:pt x="20512" y="3566"/>
                    <a:pt x="19387" y="3752"/>
                    <a:pt x="17912" y="3752"/>
                  </a:cubicBezTo>
                  <a:cubicBezTo>
                    <a:pt x="16251" y="3757"/>
                    <a:pt x="15005" y="3460"/>
                    <a:pt x="13848" y="3083"/>
                  </a:cubicBezTo>
                  <a:close/>
                  <a:moveTo>
                    <a:pt x="55503" y="1932"/>
                  </a:moveTo>
                  <a:cubicBezTo>
                    <a:pt x="55673" y="2526"/>
                    <a:pt x="55822" y="3115"/>
                    <a:pt x="55949" y="3709"/>
                  </a:cubicBezTo>
                  <a:cubicBezTo>
                    <a:pt x="57275" y="4081"/>
                    <a:pt x="58358" y="4590"/>
                    <a:pt x="59207" y="5115"/>
                  </a:cubicBezTo>
                  <a:lnTo>
                    <a:pt x="59207" y="3168"/>
                  </a:lnTo>
                  <a:cubicBezTo>
                    <a:pt x="58204" y="2664"/>
                    <a:pt x="56973" y="2213"/>
                    <a:pt x="55503" y="1932"/>
                  </a:cubicBezTo>
                  <a:close/>
                  <a:moveTo>
                    <a:pt x="3762" y="1746"/>
                  </a:moveTo>
                  <a:cubicBezTo>
                    <a:pt x="2255" y="2118"/>
                    <a:pt x="939" y="2733"/>
                    <a:pt x="0" y="3253"/>
                  </a:cubicBezTo>
                  <a:lnTo>
                    <a:pt x="0" y="5232"/>
                  </a:lnTo>
                  <a:cubicBezTo>
                    <a:pt x="653" y="4813"/>
                    <a:pt x="1825" y="4134"/>
                    <a:pt x="3279" y="3619"/>
                  </a:cubicBezTo>
                  <a:cubicBezTo>
                    <a:pt x="3417" y="2993"/>
                    <a:pt x="3571" y="2367"/>
                    <a:pt x="3762" y="1746"/>
                  </a:cubicBezTo>
                  <a:close/>
                  <a:moveTo>
                    <a:pt x="38902" y="574"/>
                  </a:moveTo>
                  <a:cubicBezTo>
                    <a:pt x="38652" y="1030"/>
                    <a:pt x="38419" y="1513"/>
                    <a:pt x="38201" y="2012"/>
                  </a:cubicBezTo>
                  <a:cubicBezTo>
                    <a:pt x="39151" y="2197"/>
                    <a:pt x="40233" y="2314"/>
                    <a:pt x="41555" y="2314"/>
                  </a:cubicBezTo>
                  <a:cubicBezTo>
                    <a:pt x="42823" y="2314"/>
                    <a:pt x="43916" y="2171"/>
                    <a:pt x="44913" y="1953"/>
                  </a:cubicBezTo>
                  <a:cubicBezTo>
                    <a:pt x="44717" y="1497"/>
                    <a:pt x="44499" y="1056"/>
                    <a:pt x="44276" y="637"/>
                  </a:cubicBezTo>
                  <a:cubicBezTo>
                    <a:pt x="43549" y="743"/>
                    <a:pt x="42775" y="807"/>
                    <a:pt x="41921" y="807"/>
                  </a:cubicBezTo>
                  <a:cubicBezTo>
                    <a:pt x="40759" y="807"/>
                    <a:pt x="39772" y="717"/>
                    <a:pt x="38902" y="574"/>
                  </a:cubicBezTo>
                  <a:close/>
                  <a:moveTo>
                    <a:pt x="20241" y="462"/>
                  </a:moveTo>
                  <a:cubicBezTo>
                    <a:pt x="19414" y="627"/>
                    <a:pt x="18480" y="733"/>
                    <a:pt x="17344" y="733"/>
                  </a:cubicBezTo>
                  <a:cubicBezTo>
                    <a:pt x="16469" y="733"/>
                    <a:pt x="15694" y="659"/>
                    <a:pt x="14994" y="526"/>
                  </a:cubicBezTo>
                  <a:cubicBezTo>
                    <a:pt x="14771" y="929"/>
                    <a:pt x="14559" y="1359"/>
                    <a:pt x="14357" y="1799"/>
                  </a:cubicBezTo>
                  <a:cubicBezTo>
                    <a:pt x="15328" y="2065"/>
                    <a:pt x="16395" y="2245"/>
                    <a:pt x="17716" y="2245"/>
                  </a:cubicBezTo>
                  <a:cubicBezTo>
                    <a:pt x="19010" y="2245"/>
                    <a:pt x="20045" y="2102"/>
                    <a:pt x="20952" y="1889"/>
                  </a:cubicBezTo>
                  <a:cubicBezTo>
                    <a:pt x="20735" y="1396"/>
                    <a:pt x="20496" y="913"/>
                    <a:pt x="20241" y="462"/>
                  </a:cubicBezTo>
                  <a:close/>
                  <a:moveTo>
                    <a:pt x="54840" y="1"/>
                  </a:moveTo>
                  <a:cubicBezTo>
                    <a:pt x="54867" y="70"/>
                    <a:pt x="54898" y="144"/>
                    <a:pt x="54925" y="213"/>
                  </a:cubicBezTo>
                  <a:cubicBezTo>
                    <a:pt x="56617" y="404"/>
                    <a:pt x="58039" y="823"/>
                    <a:pt x="59207" y="1332"/>
                  </a:cubicBezTo>
                  <a:lnTo>
                    <a:pt x="59207" y="1"/>
                  </a:ln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30"/>
            <p:cNvSpPr/>
            <p:nvPr/>
          </p:nvSpPr>
          <p:spPr>
            <a:xfrm flipH="1" rot="10800000">
              <a:off x="4571990" y="4608988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0" y="1"/>
                  </a:moveTo>
                  <a:lnTo>
                    <a:pt x="0" y="6925"/>
                  </a:lnTo>
                  <a:cubicBezTo>
                    <a:pt x="1157" y="6187"/>
                    <a:pt x="3953" y="4622"/>
                    <a:pt x="7035" y="4622"/>
                  </a:cubicBezTo>
                  <a:cubicBezTo>
                    <a:pt x="12352" y="4622"/>
                    <a:pt x="13710" y="6887"/>
                    <a:pt x="18262" y="6887"/>
                  </a:cubicBezTo>
                  <a:cubicBezTo>
                    <a:pt x="23138" y="6887"/>
                    <a:pt x="24077" y="4755"/>
                    <a:pt x="29235" y="4755"/>
                  </a:cubicBezTo>
                  <a:cubicBezTo>
                    <a:pt x="34233" y="4755"/>
                    <a:pt x="35368" y="6951"/>
                    <a:pt x="40913" y="6951"/>
                  </a:cubicBezTo>
                  <a:cubicBezTo>
                    <a:pt x="45603" y="6951"/>
                    <a:pt x="47837" y="4845"/>
                    <a:pt x="51688" y="4845"/>
                  </a:cubicBezTo>
                  <a:cubicBezTo>
                    <a:pt x="55105" y="4845"/>
                    <a:pt x="57578" y="5805"/>
                    <a:pt x="59207" y="6813"/>
                  </a:cubicBezTo>
                  <a:lnTo>
                    <a:pt x="59207" y="1"/>
                  </a:lnTo>
                  <a:close/>
                </a:path>
              </a:pathLst>
            </a:custGeom>
            <a:solidFill>
              <a:srgbClr val="FD50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30"/>
            <p:cNvSpPr/>
            <p:nvPr/>
          </p:nvSpPr>
          <p:spPr>
            <a:xfrm flipH="1" rot="10800000">
              <a:off x="4571990" y="4608988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54840" y="1"/>
                  </a:moveTo>
                  <a:cubicBezTo>
                    <a:pt x="55562" y="1815"/>
                    <a:pt x="55986" y="3656"/>
                    <a:pt x="56278" y="5503"/>
                  </a:cubicBezTo>
                  <a:cubicBezTo>
                    <a:pt x="57456" y="5863"/>
                    <a:pt x="58427" y="6330"/>
                    <a:pt x="59207" y="6813"/>
                  </a:cubicBezTo>
                  <a:lnTo>
                    <a:pt x="59207" y="1"/>
                  </a:lnTo>
                  <a:close/>
                  <a:moveTo>
                    <a:pt x="39231" y="1"/>
                  </a:moveTo>
                  <a:cubicBezTo>
                    <a:pt x="38026" y="1980"/>
                    <a:pt x="37013" y="4834"/>
                    <a:pt x="37108" y="6532"/>
                  </a:cubicBezTo>
                  <a:cubicBezTo>
                    <a:pt x="37108" y="6532"/>
                    <a:pt x="37108" y="6532"/>
                    <a:pt x="37108" y="6532"/>
                  </a:cubicBezTo>
                  <a:cubicBezTo>
                    <a:pt x="37172" y="6548"/>
                    <a:pt x="37236" y="6559"/>
                    <a:pt x="37299" y="6574"/>
                  </a:cubicBezTo>
                  <a:cubicBezTo>
                    <a:pt x="37310" y="6580"/>
                    <a:pt x="37321" y="6580"/>
                    <a:pt x="37336" y="6585"/>
                  </a:cubicBezTo>
                  <a:cubicBezTo>
                    <a:pt x="37384" y="6596"/>
                    <a:pt x="37437" y="6606"/>
                    <a:pt x="37490" y="6617"/>
                  </a:cubicBezTo>
                  <a:cubicBezTo>
                    <a:pt x="37506" y="6622"/>
                    <a:pt x="37527" y="6622"/>
                    <a:pt x="37543" y="6628"/>
                  </a:cubicBezTo>
                  <a:cubicBezTo>
                    <a:pt x="37591" y="6638"/>
                    <a:pt x="37639" y="6649"/>
                    <a:pt x="37687" y="6654"/>
                  </a:cubicBezTo>
                  <a:cubicBezTo>
                    <a:pt x="37708" y="6659"/>
                    <a:pt x="37729" y="6665"/>
                    <a:pt x="37750" y="6670"/>
                  </a:cubicBezTo>
                  <a:cubicBezTo>
                    <a:pt x="37793" y="6675"/>
                    <a:pt x="37841" y="6686"/>
                    <a:pt x="37883" y="6696"/>
                  </a:cubicBezTo>
                  <a:cubicBezTo>
                    <a:pt x="37909" y="6696"/>
                    <a:pt x="37936" y="6702"/>
                    <a:pt x="37957" y="6707"/>
                  </a:cubicBezTo>
                  <a:cubicBezTo>
                    <a:pt x="38000" y="6712"/>
                    <a:pt x="38042" y="6723"/>
                    <a:pt x="38090" y="6728"/>
                  </a:cubicBezTo>
                  <a:cubicBezTo>
                    <a:pt x="38116" y="6734"/>
                    <a:pt x="38143" y="6739"/>
                    <a:pt x="38169" y="6744"/>
                  </a:cubicBezTo>
                  <a:cubicBezTo>
                    <a:pt x="38217" y="6750"/>
                    <a:pt x="38265" y="6760"/>
                    <a:pt x="38318" y="6765"/>
                  </a:cubicBezTo>
                  <a:cubicBezTo>
                    <a:pt x="38334" y="6771"/>
                    <a:pt x="38355" y="6771"/>
                    <a:pt x="38371" y="6776"/>
                  </a:cubicBezTo>
                  <a:cubicBezTo>
                    <a:pt x="38429" y="6781"/>
                    <a:pt x="38493" y="6792"/>
                    <a:pt x="38551" y="6803"/>
                  </a:cubicBezTo>
                  <a:cubicBezTo>
                    <a:pt x="38567" y="6803"/>
                    <a:pt x="38578" y="6803"/>
                    <a:pt x="38594" y="6808"/>
                  </a:cubicBezTo>
                  <a:cubicBezTo>
                    <a:pt x="38668" y="6813"/>
                    <a:pt x="38742" y="6824"/>
                    <a:pt x="38817" y="6834"/>
                  </a:cubicBezTo>
                  <a:cubicBezTo>
                    <a:pt x="38822" y="6834"/>
                    <a:pt x="38833" y="6834"/>
                    <a:pt x="38838" y="6834"/>
                  </a:cubicBezTo>
                  <a:cubicBezTo>
                    <a:pt x="38907" y="6845"/>
                    <a:pt x="38971" y="6850"/>
                    <a:pt x="39040" y="6861"/>
                  </a:cubicBezTo>
                  <a:cubicBezTo>
                    <a:pt x="39066" y="6861"/>
                    <a:pt x="39098" y="6866"/>
                    <a:pt x="39124" y="6866"/>
                  </a:cubicBezTo>
                  <a:cubicBezTo>
                    <a:pt x="39172" y="6872"/>
                    <a:pt x="39220" y="6877"/>
                    <a:pt x="39273" y="6882"/>
                  </a:cubicBezTo>
                  <a:cubicBezTo>
                    <a:pt x="39305" y="6882"/>
                    <a:pt x="39337" y="6887"/>
                    <a:pt x="39369" y="6887"/>
                  </a:cubicBezTo>
                  <a:cubicBezTo>
                    <a:pt x="39416" y="6893"/>
                    <a:pt x="39464" y="6898"/>
                    <a:pt x="39512" y="6903"/>
                  </a:cubicBezTo>
                  <a:cubicBezTo>
                    <a:pt x="39544" y="6903"/>
                    <a:pt x="39575" y="6903"/>
                    <a:pt x="39607" y="6909"/>
                  </a:cubicBezTo>
                  <a:cubicBezTo>
                    <a:pt x="39660" y="6909"/>
                    <a:pt x="39708" y="6914"/>
                    <a:pt x="39761" y="6919"/>
                  </a:cubicBezTo>
                  <a:cubicBezTo>
                    <a:pt x="39793" y="6919"/>
                    <a:pt x="39825" y="6919"/>
                    <a:pt x="39857" y="6925"/>
                  </a:cubicBezTo>
                  <a:cubicBezTo>
                    <a:pt x="39910" y="6925"/>
                    <a:pt x="39957" y="6930"/>
                    <a:pt x="40011" y="6930"/>
                  </a:cubicBezTo>
                  <a:cubicBezTo>
                    <a:pt x="40042" y="6930"/>
                    <a:pt x="40080" y="6935"/>
                    <a:pt x="40111" y="6935"/>
                  </a:cubicBezTo>
                  <a:cubicBezTo>
                    <a:pt x="40164" y="6935"/>
                    <a:pt x="40217" y="6941"/>
                    <a:pt x="40271" y="6941"/>
                  </a:cubicBezTo>
                  <a:cubicBezTo>
                    <a:pt x="40302" y="6941"/>
                    <a:pt x="40340" y="6946"/>
                    <a:pt x="40371" y="6946"/>
                  </a:cubicBezTo>
                  <a:cubicBezTo>
                    <a:pt x="40435" y="6946"/>
                    <a:pt x="40493" y="6946"/>
                    <a:pt x="40557" y="6946"/>
                  </a:cubicBezTo>
                  <a:cubicBezTo>
                    <a:pt x="40584" y="6951"/>
                    <a:pt x="40610" y="6951"/>
                    <a:pt x="40637" y="6951"/>
                  </a:cubicBezTo>
                  <a:cubicBezTo>
                    <a:pt x="40727" y="6951"/>
                    <a:pt x="40817" y="6951"/>
                    <a:pt x="40913" y="6951"/>
                  </a:cubicBezTo>
                  <a:cubicBezTo>
                    <a:pt x="40982" y="6951"/>
                    <a:pt x="41050" y="6951"/>
                    <a:pt x="41119" y="6951"/>
                  </a:cubicBezTo>
                  <a:cubicBezTo>
                    <a:pt x="41141" y="6951"/>
                    <a:pt x="41157" y="6951"/>
                    <a:pt x="41173" y="6951"/>
                  </a:cubicBezTo>
                  <a:cubicBezTo>
                    <a:pt x="41226" y="6951"/>
                    <a:pt x="41273" y="6946"/>
                    <a:pt x="41321" y="6946"/>
                  </a:cubicBezTo>
                  <a:cubicBezTo>
                    <a:pt x="41348" y="6946"/>
                    <a:pt x="41374" y="6946"/>
                    <a:pt x="41401" y="6946"/>
                  </a:cubicBezTo>
                  <a:cubicBezTo>
                    <a:pt x="41438" y="6941"/>
                    <a:pt x="41480" y="6941"/>
                    <a:pt x="41517" y="6941"/>
                  </a:cubicBezTo>
                  <a:cubicBezTo>
                    <a:pt x="41549" y="6941"/>
                    <a:pt x="41576" y="6935"/>
                    <a:pt x="41608" y="6935"/>
                  </a:cubicBezTo>
                  <a:cubicBezTo>
                    <a:pt x="41645" y="6935"/>
                    <a:pt x="41682" y="6930"/>
                    <a:pt x="41724" y="6930"/>
                  </a:cubicBezTo>
                  <a:cubicBezTo>
                    <a:pt x="41746" y="6930"/>
                    <a:pt x="41772" y="6930"/>
                    <a:pt x="41799" y="6925"/>
                  </a:cubicBezTo>
                  <a:cubicBezTo>
                    <a:pt x="41836" y="6925"/>
                    <a:pt x="41878" y="6919"/>
                    <a:pt x="41915" y="6919"/>
                  </a:cubicBezTo>
                  <a:cubicBezTo>
                    <a:pt x="41942" y="6919"/>
                    <a:pt x="41974" y="6914"/>
                    <a:pt x="42000" y="6914"/>
                  </a:cubicBezTo>
                  <a:cubicBezTo>
                    <a:pt x="42032" y="6909"/>
                    <a:pt x="42069" y="6909"/>
                    <a:pt x="42101" y="6903"/>
                  </a:cubicBezTo>
                  <a:cubicBezTo>
                    <a:pt x="42133" y="6903"/>
                    <a:pt x="42159" y="6898"/>
                    <a:pt x="42191" y="6898"/>
                  </a:cubicBezTo>
                  <a:cubicBezTo>
                    <a:pt x="42234" y="6893"/>
                    <a:pt x="42271" y="6893"/>
                    <a:pt x="42313" y="6887"/>
                  </a:cubicBezTo>
                  <a:cubicBezTo>
                    <a:pt x="42334" y="6887"/>
                    <a:pt x="42356" y="6882"/>
                    <a:pt x="42372" y="6882"/>
                  </a:cubicBezTo>
                  <a:cubicBezTo>
                    <a:pt x="42435" y="6877"/>
                    <a:pt x="42494" y="6866"/>
                    <a:pt x="42557" y="6861"/>
                  </a:cubicBezTo>
                  <a:cubicBezTo>
                    <a:pt x="42579" y="6861"/>
                    <a:pt x="42600" y="6856"/>
                    <a:pt x="42621" y="6856"/>
                  </a:cubicBezTo>
                  <a:cubicBezTo>
                    <a:pt x="42658" y="6850"/>
                    <a:pt x="42701" y="6845"/>
                    <a:pt x="42738" y="6840"/>
                  </a:cubicBezTo>
                  <a:cubicBezTo>
                    <a:pt x="42764" y="6840"/>
                    <a:pt x="42796" y="6834"/>
                    <a:pt x="42823" y="6829"/>
                  </a:cubicBezTo>
                  <a:cubicBezTo>
                    <a:pt x="42854" y="6824"/>
                    <a:pt x="42886" y="6824"/>
                    <a:pt x="42913" y="6819"/>
                  </a:cubicBezTo>
                  <a:cubicBezTo>
                    <a:pt x="42945" y="6813"/>
                    <a:pt x="42971" y="6808"/>
                    <a:pt x="43003" y="6808"/>
                  </a:cubicBezTo>
                  <a:cubicBezTo>
                    <a:pt x="43035" y="6803"/>
                    <a:pt x="43067" y="6797"/>
                    <a:pt x="43093" y="6792"/>
                  </a:cubicBezTo>
                  <a:cubicBezTo>
                    <a:pt x="43120" y="6787"/>
                    <a:pt x="43146" y="6787"/>
                    <a:pt x="43173" y="6781"/>
                  </a:cubicBezTo>
                  <a:cubicBezTo>
                    <a:pt x="43210" y="6776"/>
                    <a:pt x="43242" y="6771"/>
                    <a:pt x="43279" y="6765"/>
                  </a:cubicBezTo>
                  <a:cubicBezTo>
                    <a:pt x="43300" y="6760"/>
                    <a:pt x="43321" y="6755"/>
                    <a:pt x="43348" y="6755"/>
                  </a:cubicBezTo>
                  <a:cubicBezTo>
                    <a:pt x="43380" y="6750"/>
                    <a:pt x="43412" y="6739"/>
                    <a:pt x="43443" y="6734"/>
                  </a:cubicBezTo>
                  <a:cubicBezTo>
                    <a:pt x="43470" y="6734"/>
                    <a:pt x="43496" y="6728"/>
                    <a:pt x="43528" y="6723"/>
                  </a:cubicBezTo>
                  <a:cubicBezTo>
                    <a:pt x="43555" y="6718"/>
                    <a:pt x="43587" y="6712"/>
                    <a:pt x="43618" y="6707"/>
                  </a:cubicBezTo>
                  <a:cubicBezTo>
                    <a:pt x="43640" y="6702"/>
                    <a:pt x="43666" y="6696"/>
                    <a:pt x="43693" y="6691"/>
                  </a:cubicBezTo>
                  <a:cubicBezTo>
                    <a:pt x="43698" y="6691"/>
                    <a:pt x="43709" y="6686"/>
                    <a:pt x="43714" y="6686"/>
                  </a:cubicBezTo>
                  <a:cubicBezTo>
                    <a:pt x="43815" y="6670"/>
                    <a:pt x="43910" y="6649"/>
                    <a:pt x="44006" y="6628"/>
                  </a:cubicBezTo>
                  <a:cubicBezTo>
                    <a:pt x="44011" y="6628"/>
                    <a:pt x="44011" y="6628"/>
                    <a:pt x="44011" y="6628"/>
                  </a:cubicBezTo>
                  <a:cubicBezTo>
                    <a:pt x="44011" y="6628"/>
                    <a:pt x="44011" y="6628"/>
                    <a:pt x="44011" y="6628"/>
                  </a:cubicBezTo>
                  <a:cubicBezTo>
                    <a:pt x="44112" y="6606"/>
                    <a:pt x="44207" y="6585"/>
                    <a:pt x="44303" y="6564"/>
                  </a:cubicBezTo>
                  <a:cubicBezTo>
                    <a:pt x="44308" y="6564"/>
                    <a:pt x="44319" y="6559"/>
                    <a:pt x="44329" y="6559"/>
                  </a:cubicBezTo>
                  <a:cubicBezTo>
                    <a:pt x="44420" y="6537"/>
                    <a:pt x="44515" y="6511"/>
                    <a:pt x="44605" y="6490"/>
                  </a:cubicBezTo>
                  <a:cubicBezTo>
                    <a:pt x="44611" y="6490"/>
                    <a:pt x="44621" y="6484"/>
                    <a:pt x="44627" y="6484"/>
                  </a:cubicBezTo>
                  <a:cubicBezTo>
                    <a:pt x="44690" y="6468"/>
                    <a:pt x="44754" y="6452"/>
                    <a:pt x="44818" y="6437"/>
                  </a:cubicBezTo>
                  <a:cubicBezTo>
                    <a:pt x="44871" y="6421"/>
                    <a:pt x="44924" y="6410"/>
                    <a:pt x="44977" y="6394"/>
                  </a:cubicBezTo>
                  <a:cubicBezTo>
                    <a:pt x="45024" y="6378"/>
                    <a:pt x="45078" y="6368"/>
                    <a:pt x="45131" y="6352"/>
                  </a:cubicBezTo>
                  <a:cubicBezTo>
                    <a:pt x="45178" y="6341"/>
                    <a:pt x="45226" y="6325"/>
                    <a:pt x="45274" y="6314"/>
                  </a:cubicBezTo>
                  <a:cubicBezTo>
                    <a:pt x="45327" y="6299"/>
                    <a:pt x="45385" y="6283"/>
                    <a:pt x="45438" y="6267"/>
                  </a:cubicBezTo>
                  <a:cubicBezTo>
                    <a:pt x="45481" y="6251"/>
                    <a:pt x="45523" y="6240"/>
                    <a:pt x="45566" y="6224"/>
                  </a:cubicBezTo>
                  <a:cubicBezTo>
                    <a:pt x="45624" y="6208"/>
                    <a:pt x="45682" y="6192"/>
                    <a:pt x="45741" y="6177"/>
                  </a:cubicBezTo>
                  <a:cubicBezTo>
                    <a:pt x="45773" y="6166"/>
                    <a:pt x="45804" y="6155"/>
                    <a:pt x="45836" y="6145"/>
                  </a:cubicBezTo>
                  <a:cubicBezTo>
                    <a:pt x="45905" y="6123"/>
                    <a:pt x="45969" y="6102"/>
                    <a:pt x="46038" y="6086"/>
                  </a:cubicBezTo>
                  <a:cubicBezTo>
                    <a:pt x="45958" y="4362"/>
                    <a:pt x="45014" y="1815"/>
                    <a:pt x="43910" y="1"/>
                  </a:cubicBezTo>
                  <a:lnTo>
                    <a:pt x="39231" y="1"/>
                  </a:lnTo>
                  <a:close/>
                  <a:moveTo>
                    <a:pt x="15296" y="1"/>
                  </a:moveTo>
                  <a:cubicBezTo>
                    <a:pt x="14241" y="1730"/>
                    <a:pt x="13333" y="4134"/>
                    <a:pt x="13185" y="5842"/>
                  </a:cubicBezTo>
                  <a:cubicBezTo>
                    <a:pt x="13185" y="5842"/>
                    <a:pt x="13185" y="5842"/>
                    <a:pt x="13185" y="5842"/>
                  </a:cubicBezTo>
                  <a:cubicBezTo>
                    <a:pt x="13370" y="5911"/>
                    <a:pt x="13556" y="5975"/>
                    <a:pt x="13742" y="6044"/>
                  </a:cubicBezTo>
                  <a:cubicBezTo>
                    <a:pt x="13821" y="6070"/>
                    <a:pt x="13896" y="6097"/>
                    <a:pt x="13975" y="6123"/>
                  </a:cubicBezTo>
                  <a:cubicBezTo>
                    <a:pt x="13997" y="6129"/>
                    <a:pt x="14018" y="6134"/>
                    <a:pt x="14039" y="6145"/>
                  </a:cubicBezTo>
                  <a:cubicBezTo>
                    <a:pt x="14103" y="6166"/>
                    <a:pt x="14166" y="6187"/>
                    <a:pt x="14235" y="6208"/>
                  </a:cubicBezTo>
                  <a:cubicBezTo>
                    <a:pt x="14267" y="6219"/>
                    <a:pt x="14304" y="6230"/>
                    <a:pt x="14336" y="6245"/>
                  </a:cubicBezTo>
                  <a:cubicBezTo>
                    <a:pt x="14394" y="6261"/>
                    <a:pt x="14453" y="6283"/>
                    <a:pt x="14511" y="6299"/>
                  </a:cubicBezTo>
                  <a:cubicBezTo>
                    <a:pt x="14554" y="6309"/>
                    <a:pt x="14591" y="6325"/>
                    <a:pt x="14633" y="6336"/>
                  </a:cubicBezTo>
                  <a:cubicBezTo>
                    <a:pt x="14808" y="6389"/>
                    <a:pt x="14989" y="6442"/>
                    <a:pt x="15169" y="6490"/>
                  </a:cubicBezTo>
                  <a:cubicBezTo>
                    <a:pt x="15270" y="6516"/>
                    <a:pt x="15371" y="6543"/>
                    <a:pt x="15472" y="6564"/>
                  </a:cubicBezTo>
                  <a:cubicBezTo>
                    <a:pt x="15514" y="6574"/>
                    <a:pt x="15562" y="6585"/>
                    <a:pt x="15604" y="6596"/>
                  </a:cubicBezTo>
                  <a:cubicBezTo>
                    <a:pt x="15615" y="6596"/>
                    <a:pt x="15620" y="6601"/>
                    <a:pt x="15631" y="6601"/>
                  </a:cubicBezTo>
                  <a:cubicBezTo>
                    <a:pt x="15673" y="6612"/>
                    <a:pt x="15716" y="6622"/>
                    <a:pt x="15753" y="6628"/>
                  </a:cubicBezTo>
                  <a:cubicBezTo>
                    <a:pt x="15769" y="6633"/>
                    <a:pt x="15779" y="6633"/>
                    <a:pt x="15790" y="6638"/>
                  </a:cubicBezTo>
                  <a:cubicBezTo>
                    <a:pt x="15827" y="6643"/>
                    <a:pt x="15864" y="6649"/>
                    <a:pt x="15901" y="6659"/>
                  </a:cubicBezTo>
                  <a:cubicBezTo>
                    <a:pt x="15917" y="6665"/>
                    <a:pt x="15938" y="6665"/>
                    <a:pt x="15960" y="6670"/>
                  </a:cubicBezTo>
                  <a:cubicBezTo>
                    <a:pt x="15991" y="6675"/>
                    <a:pt x="16023" y="6681"/>
                    <a:pt x="16055" y="6686"/>
                  </a:cubicBezTo>
                  <a:cubicBezTo>
                    <a:pt x="16076" y="6691"/>
                    <a:pt x="16103" y="6696"/>
                    <a:pt x="16124" y="6702"/>
                  </a:cubicBezTo>
                  <a:cubicBezTo>
                    <a:pt x="16156" y="6707"/>
                    <a:pt x="16188" y="6712"/>
                    <a:pt x="16220" y="6718"/>
                  </a:cubicBezTo>
                  <a:cubicBezTo>
                    <a:pt x="16246" y="6723"/>
                    <a:pt x="16267" y="6728"/>
                    <a:pt x="16294" y="6728"/>
                  </a:cubicBezTo>
                  <a:cubicBezTo>
                    <a:pt x="16320" y="6734"/>
                    <a:pt x="16352" y="6739"/>
                    <a:pt x="16384" y="6744"/>
                  </a:cubicBezTo>
                  <a:cubicBezTo>
                    <a:pt x="16411" y="6750"/>
                    <a:pt x="16437" y="6755"/>
                    <a:pt x="16464" y="6755"/>
                  </a:cubicBezTo>
                  <a:cubicBezTo>
                    <a:pt x="16496" y="6760"/>
                    <a:pt x="16527" y="6765"/>
                    <a:pt x="16559" y="6771"/>
                  </a:cubicBezTo>
                  <a:cubicBezTo>
                    <a:pt x="16586" y="6776"/>
                    <a:pt x="16612" y="6776"/>
                    <a:pt x="16639" y="6781"/>
                  </a:cubicBezTo>
                  <a:cubicBezTo>
                    <a:pt x="16671" y="6787"/>
                    <a:pt x="16702" y="6792"/>
                    <a:pt x="16729" y="6792"/>
                  </a:cubicBezTo>
                  <a:cubicBezTo>
                    <a:pt x="16761" y="6797"/>
                    <a:pt x="16787" y="6803"/>
                    <a:pt x="16814" y="6803"/>
                  </a:cubicBezTo>
                  <a:cubicBezTo>
                    <a:pt x="16846" y="6808"/>
                    <a:pt x="16878" y="6813"/>
                    <a:pt x="16909" y="6813"/>
                  </a:cubicBezTo>
                  <a:cubicBezTo>
                    <a:pt x="16941" y="6819"/>
                    <a:pt x="16968" y="6819"/>
                    <a:pt x="16994" y="6824"/>
                  </a:cubicBezTo>
                  <a:cubicBezTo>
                    <a:pt x="17026" y="6824"/>
                    <a:pt x="17058" y="6829"/>
                    <a:pt x="17090" y="6834"/>
                  </a:cubicBezTo>
                  <a:cubicBezTo>
                    <a:pt x="17122" y="6834"/>
                    <a:pt x="17153" y="6840"/>
                    <a:pt x="17185" y="6840"/>
                  </a:cubicBezTo>
                  <a:cubicBezTo>
                    <a:pt x="17217" y="6845"/>
                    <a:pt x="17244" y="6845"/>
                    <a:pt x="17275" y="6850"/>
                  </a:cubicBezTo>
                  <a:cubicBezTo>
                    <a:pt x="17307" y="6850"/>
                    <a:pt x="17344" y="6856"/>
                    <a:pt x="17376" y="6856"/>
                  </a:cubicBezTo>
                  <a:cubicBezTo>
                    <a:pt x="17408" y="6856"/>
                    <a:pt x="17435" y="6861"/>
                    <a:pt x="17466" y="6861"/>
                  </a:cubicBezTo>
                  <a:cubicBezTo>
                    <a:pt x="17498" y="6866"/>
                    <a:pt x="17535" y="6866"/>
                    <a:pt x="17573" y="6866"/>
                  </a:cubicBezTo>
                  <a:cubicBezTo>
                    <a:pt x="17599" y="6872"/>
                    <a:pt x="17631" y="6872"/>
                    <a:pt x="17657" y="6872"/>
                  </a:cubicBezTo>
                  <a:cubicBezTo>
                    <a:pt x="17695" y="6872"/>
                    <a:pt x="17737" y="6877"/>
                    <a:pt x="17774" y="6877"/>
                  </a:cubicBezTo>
                  <a:cubicBezTo>
                    <a:pt x="17801" y="6877"/>
                    <a:pt x="17827" y="6877"/>
                    <a:pt x="17854" y="6877"/>
                  </a:cubicBezTo>
                  <a:cubicBezTo>
                    <a:pt x="17902" y="6882"/>
                    <a:pt x="17949" y="6882"/>
                    <a:pt x="17997" y="6882"/>
                  </a:cubicBezTo>
                  <a:cubicBezTo>
                    <a:pt x="18018" y="6882"/>
                    <a:pt x="18034" y="6882"/>
                    <a:pt x="18055" y="6882"/>
                  </a:cubicBezTo>
                  <a:cubicBezTo>
                    <a:pt x="18124" y="6887"/>
                    <a:pt x="18193" y="6887"/>
                    <a:pt x="18262" y="6887"/>
                  </a:cubicBezTo>
                  <a:cubicBezTo>
                    <a:pt x="18353" y="6887"/>
                    <a:pt x="18443" y="6882"/>
                    <a:pt x="18528" y="6882"/>
                  </a:cubicBezTo>
                  <a:cubicBezTo>
                    <a:pt x="18554" y="6882"/>
                    <a:pt x="18581" y="6882"/>
                    <a:pt x="18607" y="6882"/>
                  </a:cubicBezTo>
                  <a:cubicBezTo>
                    <a:pt x="18671" y="6882"/>
                    <a:pt x="18740" y="6877"/>
                    <a:pt x="18804" y="6877"/>
                  </a:cubicBezTo>
                  <a:cubicBezTo>
                    <a:pt x="18825" y="6877"/>
                    <a:pt x="18851" y="6877"/>
                    <a:pt x="18873" y="6872"/>
                  </a:cubicBezTo>
                  <a:cubicBezTo>
                    <a:pt x="19048" y="6866"/>
                    <a:pt x="19217" y="6856"/>
                    <a:pt x="19382" y="6845"/>
                  </a:cubicBezTo>
                  <a:cubicBezTo>
                    <a:pt x="19392" y="6845"/>
                    <a:pt x="19408" y="6845"/>
                    <a:pt x="19419" y="6840"/>
                  </a:cubicBezTo>
                  <a:cubicBezTo>
                    <a:pt x="19493" y="6834"/>
                    <a:pt x="19562" y="6829"/>
                    <a:pt x="19631" y="6824"/>
                  </a:cubicBezTo>
                  <a:cubicBezTo>
                    <a:pt x="19647" y="6824"/>
                    <a:pt x="19663" y="6824"/>
                    <a:pt x="19679" y="6819"/>
                  </a:cubicBezTo>
                  <a:cubicBezTo>
                    <a:pt x="19843" y="6803"/>
                    <a:pt x="20003" y="6787"/>
                    <a:pt x="20156" y="6765"/>
                  </a:cubicBezTo>
                  <a:cubicBezTo>
                    <a:pt x="20236" y="6755"/>
                    <a:pt x="20316" y="6744"/>
                    <a:pt x="20395" y="6728"/>
                  </a:cubicBezTo>
                  <a:cubicBezTo>
                    <a:pt x="21027" y="6633"/>
                    <a:pt x="21584" y="6495"/>
                    <a:pt x="22104" y="6341"/>
                  </a:cubicBezTo>
                  <a:cubicBezTo>
                    <a:pt x="22120" y="4627"/>
                    <a:pt x="21138" y="1911"/>
                    <a:pt x="19976" y="1"/>
                  </a:cubicBezTo>
                  <a:lnTo>
                    <a:pt x="15296" y="1"/>
                  </a:lnTo>
                  <a:close/>
                  <a:moveTo>
                    <a:pt x="0" y="1"/>
                  </a:moveTo>
                  <a:lnTo>
                    <a:pt x="0" y="6925"/>
                  </a:lnTo>
                  <a:cubicBezTo>
                    <a:pt x="600" y="6543"/>
                    <a:pt x="1639" y="5938"/>
                    <a:pt x="2934" y="5439"/>
                  </a:cubicBezTo>
                  <a:cubicBezTo>
                    <a:pt x="3231" y="3614"/>
                    <a:pt x="3650" y="1794"/>
                    <a:pt x="4367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B34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30"/>
            <p:cNvSpPr/>
            <p:nvPr/>
          </p:nvSpPr>
          <p:spPr>
            <a:xfrm flipH="1" rot="10800000">
              <a:off x="4571990" y="4741152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6340" y="1417"/>
                  </a:moveTo>
                  <a:cubicBezTo>
                    <a:pt x="3799" y="1417"/>
                    <a:pt x="1448" y="2452"/>
                    <a:pt x="0" y="3253"/>
                  </a:cubicBezTo>
                  <a:lnTo>
                    <a:pt x="0" y="5232"/>
                  </a:lnTo>
                  <a:cubicBezTo>
                    <a:pt x="1157" y="4489"/>
                    <a:pt x="3953" y="2924"/>
                    <a:pt x="7035" y="2924"/>
                  </a:cubicBezTo>
                  <a:cubicBezTo>
                    <a:pt x="12352" y="2924"/>
                    <a:pt x="13710" y="5190"/>
                    <a:pt x="18262" y="5190"/>
                  </a:cubicBezTo>
                  <a:cubicBezTo>
                    <a:pt x="23138" y="5190"/>
                    <a:pt x="24077" y="3062"/>
                    <a:pt x="29235" y="3062"/>
                  </a:cubicBezTo>
                  <a:cubicBezTo>
                    <a:pt x="34233" y="3062"/>
                    <a:pt x="35368" y="5259"/>
                    <a:pt x="40913" y="5259"/>
                  </a:cubicBezTo>
                  <a:cubicBezTo>
                    <a:pt x="45603" y="5259"/>
                    <a:pt x="47837" y="3152"/>
                    <a:pt x="51688" y="3152"/>
                  </a:cubicBezTo>
                  <a:cubicBezTo>
                    <a:pt x="55105" y="3152"/>
                    <a:pt x="57578" y="4113"/>
                    <a:pt x="59207" y="5115"/>
                  </a:cubicBezTo>
                  <a:lnTo>
                    <a:pt x="59207" y="3168"/>
                  </a:lnTo>
                  <a:cubicBezTo>
                    <a:pt x="57562" y="2340"/>
                    <a:pt x="55307" y="1651"/>
                    <a:pt x="52368" y="1651"/>
                  </a:cubicBezTo>
                  <a:cubicBezTo>
                    <a:pt x="48399" y="1651"/>
                    <a:pt x="46096" y="3821"/>
                    <a:pt x="41263" y="3821"/>
                  </a:cubicBezTo>
                  <a:cubicBezTo>
                    <a:pt x="35548" y="3821"/>
                    <a:pt x="34376" y="1561"/>
                    <a:pt x="29224" y="1561"/>
                  </a:cubicBezTo>
                  <a:cubicBezTo>
                    <a:pt x="23908" y="1561"/>
                    <a:pt x="22942" y="3757"/>
                    <a:pt x="17912" y="3757"/>
                  </a:cubicBezTo>
                  <a:cubicBezTo>
                    <a:pt x="13222" y="3757"/>
                    <a:pt x="11821" y="1417"/>
                    <a:pt x="6340" y="1417"/>
                  </a:cubicBezTo>
                  <a:close/>
                  <a:moveTo>
                    <a:pt x="8128" y="1"/>
                  </a:moveTo>
                  <a:cubicBezTo>
                    <a:pt x="11991" y="510"/>
                    <a:pt x="13630" y="2245"/>
                    <a:pt x="17716" y="2245"/>
                  </a:cubicBezTo>
                  <a:cubicBezTo>
                    <a:pt x="22852" y="2245"/>
                    <a:pt x="23839" y="6"/>
                    <a:pt x="29266" y="6"/>
                  </a:cubicBezTo>
                  <a:cubicBezTo>
                    <a:pt x="34530" y="6"/>
                    <a:pt x="35724" y="2314"/>
                    <a:pt x="41555" y="2314"/>
                  </a:cubicBezTo>
                  <a:cubicBezTo>
                    <a:pt x="46489" y="2314"/>
                    <a:pt x="48845" y="101"/>
                    <a:pt x="52898" y="101"/>
                  </a:cubicBezTo>
                  <a:cubicBezTo>
                    <a:pt x="55514" y="101"/>
                    <a:pt x="57604" y="632"/>
                    <a:pt x="59207" y="1332"/>
                  </a:cubicBezTo>
                  <a:lnTo>
                    <a:pt x="59207" y="1"/>
                  </a:lnTo>
                  <a:lnTo>
                    <a:pt x="47035" y="1"/>
                  </a:lnTo>
                  <a:cubicBezTo>
                    <a:pt x="45566" y="441"/>
                    <a:pt x="43958" y="807"/>
                    <a:pt x="41921" y="807"/>
                  </a:cubicBezTo>
                  <a:cubicBezTo>
                    <a:pt x="39575" y="807"/>
                    <a:pt x="37963" y="441"/>
                    <a:pt x="36541" y="1"/>
                  </a:cubicBezTo>
                  <a:lnTo>
                    <a:pt x="21971" y="1"/>
                  </a:lnTo>
                  <a:cubicBezTo>
                    <a:pt x="20719" y="409"/>
                    <a:pt x="19334" y="733"/>
                    <a:pt x="17344" y="733"/>
                  </a:cubicBezTo>
                  <a:cubicBezTo>
                    <a:pt x="15562" y="733"/>
                    <a:pt x="14230" y="414"/>
                    <a:pt x="12983" y="1"/>
                  </a:cubicBez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30"/>
            <p:cNvSpPr/>
            <p:nvPr/>
          </p:nvSpPr>
          <p:spPr>
            <a:xfrm flipH="1" rot="10800000">
              <a:off x="4571990" y="4741152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45417" y="3258"/>
                  </a:moveTo>
                  <a:cubicBezTo>
                    <a:pt x="44213" y="3577"/>
                    <a:pt x="42876" y="3821"/>
                    <a:pt x="41263" y="3821"/>
                  </a:cubicBezTo>
                  <a:cubicBezTo>
                    <a:pt x="39814" y="3821"/>
                    <a:pt x="38658" y="3678"/>
                    <a:pt x="37655" y="3460"/>
                  </a:cubicBezTo>
                  <a:cubicBezTo>
                    <a:pt x="37496" y="3943"/>
                    <a:pt x="37363" y="4420"/>
                    <a:pt x="37267" y="4871"/>
                  </a:cubicBezTo>
                  <a:cubicBezTo>
                    <a:pt x="38276" y="5099"/>
                    <a:pt x="39438" y="5259"/>
                    <a:pt x="40913" y="5259"/>
                  </a:cubicBezTo>
                  <a:cubicBezTo>
                    <a:pt x="42860" y="5259"/>
                    <a:pt x="44388" y="4893"/>
                    <a:pt x="45778" y="4468"/>
                  </a:cubicBezTo>
                  <a:cubicBezTo>
                    <a:pt x="45682" y="4075"/>
                    <a:pt x="45560" y="3667"/>
                    <a:pt x="45417" y="3258"/>
                  </a:cubicBezTo>
                  <a:close/>
                  <a:moveTo>
                    <a:pt x="13848" y="3083"/>
                  </a:moveTo>
                  <a:cubicBezTo>
                    <a:pt x="13705" y="3481"/>
                    <a:pt x="13583" y="3874"/>
                    <a:pt x="13482" y="4256"/>
                  </a:cubicBezTo>
                  <a:cubicBezTo>
                    <a:pt x="14861" y="4749"/>
                    <a:pt x="16251" y="5190"/>
                    <a:pt x="18262" y="5190"/>
                  </a:cubicBezTo>
                  <a:cubicBezTo>
                    <a:pt x="19769" y="5190"/>
                    <a:pt x="20905" y="4988"/>
                    <a:pt x="21902" y="4707"/>
                  </a:cubicBezTo>
                  <a:cubicBezTo>
                    <a:pt x="21801" y="4251"/>
                    <a:pt x="21663" y="3778"/>
                    <a:pt x="21499" y="3301"/>
                  </a:cubicBezTo>
                  <a:cubicBezTo>
                    <a:pt x="20512" y="3566"/>
                    <a:pt x="19387" y="3752"/>
                    <a:pt x="17912" y="3752"/>
                  </a:cubicBezTo>
                  <a:cubicBezTo>
                    <a:pt x="16251" y="3757"/>
                    <a:pt x="15005" y="3460"/>
                    <a:pt x="13848" y="3083"/>
                  </a:cubicBezTo>
                  <a:close/>
                  <a:moveTo>
                    <a:pt x="55503" y="1932"/>
                  </a:moveTo>
                  <a:cubicBezTo>
                    <a:pt x="55673" y="2526"/>
                    <a:pt x="55822" y="3115"/>
                    <a:pt x="55949" y="3709"/>
                  </a:cubicBezTo>
                  <a:cubicBezTo>
                    <a:pt x="57275" y="4081"/>
                    <a:pt x="58358" y="4590"/>
                    <a:pt x="59207" y="5115"/>
                  </a:cubicBezTo>
                  <a:lnTo>
                    <a:pt x="59207" y="3168"/>
                  </a:lnTo>
                  <a:cubicBezTo>
                    <a:pt x="58204" y="2664"/>
                    <a:pt x="56973" y="2213"/>
                    <a:pt x="55503" y="1932"/>
                  </a:cubicBezTo>
                  <a:close/>
                  <a:moveTo>
                    <a:pt x="3762" y="1746"/>
                  </a:moveTo>
                  <a:cubicBezTo>
                    <a:pt x="2255" y="2118"/>
                    <a:pt x="939" y="2733"/>
                    <a:pt x="0" y="3253"/>
                  </a:cubicBezTo>
                  <a:lnTo>
                    <a:pt x="0" y="5232"/>
                  </a:lnTo>
                  <a:cubicBezTo>
                    <a:pt x="653" y="4813"/>
                    <a:pt x="1825" y="4134"/>
                    <a:pt x="3279" y="3619"/>
                  </a:cubicBezTo>
                  <a:cubicBezTo>
                    <a:pt x="3417" y="2993"/>
                    <a:pt x="3571" y="2367"/>
                    <a:pt x="3762" y="1746"/>
                  </a:cubicBezTo>
                  <a:close/>
                  <a:moveTo>
                    <a:pt x="38902" y="574"/>
                  </a:moveTo>
                  <a:cubicBezTo>
                    <a:pt x="38652" y="1030"/>
                    <a:pt x="38419" y="1513"/>
                    <a:pt x="38201" y="2012"/>
                  </a:cubicBezTo>
                  <a:cubicBezTo>
                    <a:pt x="39151" y="2197"/>
                    <a:pt x="40233" y="2314"/>
                    <a:pt x="41555" y="2314"/>
                  </a:cubicBezTo>
                  <a:cubicBezTo>
                    <a:pt x="42823" y="2314"/>
                    <a:pt x="43916" y="2171"/>
                    <a:pt x="44913" y="1953"/>
                  </a:cubicBezTo>
                  <a:cubicBezTo>
                    <a:pt x="44717" y="1497"/>
                    <a:pt x="44499" y="1056"/>
                    <a:pt x="44276" y="637"/>
                  </a:cubicBezTo>
                  <a:cubicBezTo>
                    <a:pt x="43549" y="743"/>
                    <a:pt x="42775" y="807"/>
                    <a:pt x="41921" y="807"/>
                  </a:cubicBezTo>
                  <a:cubicBezTo>
                    <a:pt x="40759" y="807"/>
                    <a:pt x="39772" y="717"/>
                    <a:pt x="38902" y="574"/>
                  </a:cubicBezTo>
                  <a:close/>
                  <a:moveTo>
                    <a:pt x="20241" y="462"/>
                  </a:moveTo>
                  <a:cubicBezTo>
                    <a:pt x="19414" y="627"/>
                    <a:pt x="18480" y="733"/>
                    <a:pt x="17344" y="733"/>
                  </a:cubicBezTo>
                  <a:cubicBezTo>
                    <a:pt x="16469" y="733"/>
                    <a:pt x="15694" y="659"/>
                    <a:pt x="14994" y="526"/>
                  </a:cubicBezTo>
                  <a:cubicBezTo>
                    <a:pt x="14771" y="929"/>
                    <a:pt x="14559" y="1359"/>
                    <a:pt x="14357" y="1799"/>
                  </a:cubicBezTo>
                  <a:cubicBezTo>
                    <a:pt x="15328" y="2065"/>
                    <a:pt x="16395" y="2245"/>
                    <a:pt x="17716" y="2245"/>
                  </a:cubicBezTo>
                  <a:cubicBezTo>
                    <a:pt x="19010" y="2245"/>
                    <a:pt x="20045" y="2102"/>
                    <a:pt x="20952" y="1889"/>
                  </a:cubicBezTo>
                  <a:cubicBezTo>
                    <a:pt x="20735" y="1396"/>
                    <a:pt x="20496" y="913"/>
                    <a:pt x="20241" y="462"/>
                  </a:cubicBezTo>
                  <a:close/>
                  <a:moveTo>
                    <a:pt x="54840" y="1"/>
                  </a:moveTo>
                  <a:cubicBezTo>
                    <a:pt x="54867" y="70"/>
                    <a:pt x="54898" y="144"/>
                    <a:pt x="54925" y="213"/>
                  </a:cubicBezTo>
                  <a:cubicBezTo>
                    <a:pt x="56617" y="404"/>
                    <a:pt x="58039" y="823"/>
                    <a:pt x="59207" y="1332"/>
                  </a:cubicBezTo>
                  <a:lnTo>
                    <a:pt x="59207" y="1"/>
                  </a:ln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rgbClr val="D8E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30"/>
            <p:cNvSpPr/>
            <p:nvPr/>
          </p:nvSpPr>
          <p:spPr>
            <a:xfrm flipH="1" rot="10800000">
              <a:off x="4571990" y="4608988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0" y="1"/>
                  </a:moveTo>
                  <a:lnTo>
                    <a:pt x="0" y="6925"/>
                  </a:lnTo>
                  <a:cubicBezTo>
                    <a:pt x="1157" y="6187"/>
                    <a:pt x="3953" y="4622"/>
                    <a:pt x="7035" y="4622"/>
                  </a:cubicBezTo>
                  <a:cubicBezTo>
                    <a:pt x="12352" y="4622"/>
                    <a:pt x="13710" y="6887"/>
                    <a:pt x="18262" y="6887"/>
                  </a:cubicBezTo>
                  <a:cubicBezTo>
                    <a:pt x="23138" y="6887"/>
                    <a:pt x="24077" y="4755"/>
                    <a:pt x="29235" y="4755"/>
                  </a:cubicBezTo>
                  <a:cubicBezTo>
                    <a:pt x="34233" y="4755"/>
                    <a:pt x="35368" y="6951"/>
                    <a:pt x="40913" y="6951"/>
                  </a:cubicBezTo>
                  <a:cubicBezTo>
                    <a:pt x="45603" y="6951"/>
                    <a:pt x="47837" y="4845"/>
                    <a:pt x="51688" y="4845"/>
                  </a:cubicBezTo>
                  <a:cubicBezTo>
                    <a:pt x="55105" y="4845"/>
                    <a:pt x="57578" y="5805"/>
                    <a:pt x="59207" y="6813"/>
                  </a:cubicBezTo>
                  <a:lnTo>
                    <a:pt x="592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30"/>
            <p:cNvSpPr/>
            <p:nvPr/>
          </p:nvSpPr>
          <p:spPr>
            <a:xfrm flipH="1" rot="10800000">
              <a:off x="4571990" y="4741152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6340" y="1417"/>
                  </a:moveTo>
                  <a:cubicBezTo>
                    <a:pt x="3799" y="1417"/>
                    <a:pt x="1448" y="2452"/>
                    <a:pt x="0" y="3253"/>
                  </a:cubicBezTo>
                  <a:lnTo>
                    <a:pt x="0" y="5232"/>
                  </a:lnTo>
                  <a:cubicBezTo>
                    <a:pt x="1157" y="4489"/>
                    <a:pt x="3953" y="2924"/>
                    <a:pt x="7035" y="2924"/>
                  </a:cubicBezTo>
                  <a:cubicBezTo>
                    <a:pt x="12352" y="2924"/>
                    <a:pt x="13710" y="5190"/>
                    <a:pt x="18262" y="5190"/>
                  </a:cubicBezTo>
                  <a:cubicBezTo>
                    <a:pt x="23138" y="5190"/>
                    <a:pt x="24077" y="3062"/>
                    <a:pt x="29235" y="3062"/>
                  </a:cubicBezTo>
                  <a:cubicBezTo>
                    <a:pt x="34233" y="3062"/>
                    <a:pt x="35368" y="5259"/>
                    <a:pt x="40913" y="5259"/>
                  </a:cubicBezTo>
                  <a:cubicBezTo>
                    <a:pt x="45603" y="5259"/>
                    <a:pt x="47837" y="3152"/>
                    <a:pt x="51688" y="3152"/>
                  </a:cubicBezTo>
                  <a:cubicBezTo>
                    <a:pt x="55105" y="3152"/>
                    <a:pt x="57578" y="4113"/>
                    <a:pt x="59207" y="5115"/>
                  </a:cubicBezTo>
                  <a:lnTo>
                    <a:pt x="59207" y="3168"/>
                  </a:lnTo>
                  <a:cubicBezTo>
                    <a:pt x="57562" y="2340"/>
                    <a:pt x="55307" y="1651"/>
                    <a:pt x="52368" y="1651"/>
                  </a:cubicBezTo>
                  <a:cubicBezTo>
                    <a:pt x="48399" y="1651"/>
                    <a:pt x="46096" y="3821"/>
                    <a:pt x="41263" y="3821"/>
                  </a:cubicBezTo>
                  <a:cubicBezTo>
                    <a:pt x="35548" y="3821"/>
                    <a:pt x="34376" y="1561"/>
                    <a:pt x="29224" y="1561"/>
                  </a:cubicBezTo>
                  <a:cubicBezTo>
                    <a:pt x="23908" y="1561"/>
                    <a:pt x="22942" y="3757"/>
                    <a:pt x="17912" y="3757"/>
                  </a:cubicBezTo>
                  <a:cubicBezTo>
                    <a:pt x="13222" y="3757"/>
                    <a:pt x="11821" y="1417"/>
                    <a:pt x="6340" y="1417"/>
                  </a:cubicBezTo>
                  <a:close/>
                  <a:moveTo>
                    <a:pt x="8128" y="1"/>
                  </a:moveTo>
                  <a:cubicBezTo>
                    <a:pt x="11991" y="510"/>
                    <a:pt x="13630" y="2245"/>
                    <a:pt x="17716" y="2245"/>
                  </a:cubicBezTo>
                  <a:cubicBezTo>
                    <a:pt x="22852" y="2245"/>
                    <a:pt x="23839" y="6"/>
                    <a:pt x="29266" y="6"/>
                  </a:cubicBezTo>
                  <a:cubicBezTo>
                    <a:pt x="34530" y="6"/>
                    <a:pt x="35724" y="2314"/>
                    <a:pt x="41555" y="2314"/>
                  </a:cubicBezTo>
                  <a:cubicBezTo>
                    <a:pt x="46489" y="2314"/>
                    <a:pt x="48845" y="101"/>
                    <a:pt x="52898" y="101"/>
                  </a:cubicBezTo>
                  <a:cubicBezTo>
                    <a:pt x="55514" y="101"/>
                    <a:pt x="57604" y="632"/>
                    <a:pt x="59207" y="1332"/>
                  </a:cubicBezTo>
                  <a:lnTo>
                    <a:pt x="59207" y="1"/>
                  </a:lnTo>
                  <a:lnTo>
                    <a:pt x="47035" y="1"/>
                  </a:lnTo>
                  <a:cubicBezTo>
                    <a:pt x="45566" y="441"/>
                    <a:pt x="43958" y="807"/>
                    <a:pt x="41921" y="807"/>
                  </a:cubicBezTo>
                  <a:cubicBezTo>
                    <a:pt x="39575" y="807"/>
                    <a:pt x="37963" y="441"/>
                    <a:pt x="36541" y="1"/>
                  </a:cubicBezTo>
                  <a:lnTo>
                    <a:pt x="21971" y="1"/>
                  </a:lnTo>
                  <a:cubicBezTo>
                    <a:pt x="20719" y="409"/>
                    <a:pt x="19334" y="733"/>
                    <a:pt x="17344" y="733"/>
                  </a:cubicBezTo>
                  <a:cubicBezTo>
                    <a:pt x="15562" y="733"/>
                    <a:pt x="14230" y="414"/>
                    <a:pt x="12983" y="1"/>
                  </a:cubicBez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30"/>
            <p:cNvSpPr/>
            <p:nvPr/>
          </p:nvSpPr>
          <p:spPr>
            <a:xfrm flipH="1" rot="10800000">
              <a:off x="4571990" y="4741152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45417" y="3258"/>
                  </a:moveTo>
                  <a:cubicBezTo>
                    <a:pt x="44213" y="3577"/>
                    <a:pt x="42876" y="3821"/>
                    <a:pt x="41263" y="3821"/>
                  </a:cubicBezTo>
                  <a:cubicBezTo>
                    <a:pt x="39814" y="3821"/>
                    <a:pt x="38658" y="3678"/>
                    <a:pt x="37655" y="3460"/>
                  </a:cubicBezTo>
                  <a:cubicBezTo>
                    <a:pt x="37496" y="3943"/>
                    <a:pt x="37363" y="4420"/>
                    <a:pt x="37267" y="4871"/>
                  </a:cubicBezTo>
                  <a:cubicBezTo>
                    <a:pt x="38276" y="5099"/>
                    <a:pt x="39438" y="5259"/>
                    <a:pt x="40913" y="5259"/>
                  </a:cubicBezTo>
                  <a:cubicBezTo>
                    <a:pt x="42860" y="5259"/>
                    <a:pt x="44388" y="4893"/>
                    <a:pt x="45778" y="4468"/>
                  </a:cubicBezTo>
                  <a:cubicBezTo>
                    <a:pt x="45682" y="4075"/>
                    <a:pt x="45560" y="3667"/>
                    <a:pt x="45417" y="3258"/>
                  </a:cubicBezTo>
                  <a:close/>
                  <a:moveTo>
                    <a:pt x="13848" y="3083"/>
                  </a:moveTo>
                  <a:cubicBezTo>
                    <a:pt x="13705" y="3481"/>
                    <a:pt x="13583" y="3874"/>
                    <a:pt x="13482" y="4256"/>
                  </a:cubicBezTo>
                  <a:cubicBezTo>
                    <a:pt x="14861" y="4749"/>
                    <a:pt x="16251" y="5190"/>
                    <a:pt x="18262" y="5190"/>
                  </a:cubicBezTo>
                  <a:cubicBezTo>
                    <a:pt x="19769" y="5190"/>
                    <a:pt x="20905" y="4988"/>
                    <a:pt x="21902" y="4707"/>
                  </a:cubicBezTo>
                  <a:cubicBezTo>
                    <a:pt x="21801" y="4251"/>
                    <a:pt x="21663" y="3778"/>
                    <a:pt x="21499" y="3301"/>
                  </a:cubicBezTo>
                  <a:cubicBezTo>
                    <a:pt x="20512" y="3566"/>
                    <a:pt x="19387" y="3752"/>
                    <a:pt x="17912" y="3752"/>
                  </a:cubicBezTo>
                  <a:cubicBezTo>
                    <a:pt x="16251" y="3757"/>
                    <a:pt x="15005" y="3460"/>
                    <a:pt x="13848" y="3083"/>
                  </a:cubicBezTo>
                  <a:close/>
                  <a:moveTo>
                    <a:pt x="55503" y="1932"/>
                  </a:moveTo>
                  <a:cubicBezTo>
                    <a:pt x="55673" y="2526"/>
                    <a:pt x="55822" y="3115"/>
                    <a:pt x="55949" y="3709"/>
                  </a:cubicBezTo>
                  <a:cubicBezTo>
                    <a:pt x="57275" y="4081"/>
                    <a:pt x="58358" y="4590"/>
                    <a:pt x="59207" y="5115"/>
                  </a:cubicBezTo>
                  <a:lnTo>
                    <a:pt x="59207" y="3168"/>
                  </a:lnTo>
                  <a:cubicBezTo>
                    <a:pt x="58204" y="2664"/>
                    <a:pt x="56973" y="2213"/>
                    <a:pt x="55503" y="1932"/>
                  </a:cubicBezTo>
                  <a:close/>
                  <a:moveTo>
                    <a:pt x="3762" y="1746"/>
                  </a:moveTo>
                  <a:cubicBezTo>
                    <a:pt x="2255" y="2118"/>
                    <a:pt x="939" y="2733"/>
                    <a:pt x="0" y="3253"/>
                  </a:cubicBezTo>
                  <a:lnTo>
                    <a:pt x="0" y="5232"/>
                  </a:lnTo>
                  <a:cubicBezTo>
                    <a:pt x="653" y="4813"/>
                    <a:pt x="1825" y="4134"/>
                    <a:pt x="3279" y="3619"/>
                  </a:cubicBezTo>
                  <a:cubicBezTo>
                    <a:pt x="3417" y="2993"/>
                    <a:pt x="3571" y="2367"/>
                    <a:pt x="3762" y="1746"/>
                  </a:cubicBezTo>
                  <a:close/>
                  <a:moveTo>
                    <a:pt x="38902" y="574"/>
                  </a:moveTo>
                  <a:cubicBezTo>
                    <a:pt x="38652" y="1030"/>
                    <a:pt x="38419" y="1513"/>
                    <a:pt x="38201" y="2012"/>
                  </a:cubicBezTo>
                  <a:cubicBezTo>
                    <a:pt x="39151" y="2197"/>
                    <a:pt x="40233" y="2314"/>
                    <a:pt x="41555" y="2314"/>
                  </a:cubicBezTo>
                  <a:cubicBezTo>
                    <a:pt x="42823" y="2314"/>
                    <a:pt x="43916" y="2171"/>
                    <a:pt x="44913" y="1953"/>
                  </a:cubicBezTo>
                  <a:cubicBezTo>
                    <a:pt x="44717" y="1497"/>
                    <a:pt x="44499" y="1056"/>
                    <a:pt x="44276" y="637"/>
                  </a:cubicBezTo>
                  <a:cubicBezTo>
                    <a:pt x="43549" y="743"/>
                    <a:pt x="42775" y="807"/>
                    <a:pt x="41921" y="807"/>
                  </a:cubicBezTo>
                  <a:cubicBezTo>
                    <a:pt x="40759" y="807"/>
                    <a:pt x="39772" y="717"/>
                    <a:pt x="38902" y="574"/>
                  </a:cubicBezTo>
                  <a:close/>
                  <a:moveTo>
                    <a:pt x="20241" y="462"/>
                  </a:moveTo>
                  <a:cubicBezTo>
                    <a:pt x="19414" y="627"/>
                    <a:pt x="18480" y="733"/>
                    <a:pt x="17344" y="733"/>
                  </a:cubicBezTo>
                  <a:cubicBezTo>
                    <a:pt x="16469" y="733"/>
                    <a:pt x="15694" y="659"/>
                    <a:pt x="14994" y="526"/>
                  </a:cubicBezTo>
                  <a:cubicBezTo>
                    <a:pt x="14771" y="929"/>
                    <a:pt x="14559" y="1359"/>
                    <a:pt x="14357" y="1799"/>
                  </a:cubicBezTo>
                  <a:cubicBezTo>
                    <a:pt x="15328" y="2065"/>
                    <a:pt x="16395" y="2245"/>
                    <a:pt x="17716" y="2245"/>
                  </a:cubicBezTo>
                  <a:cubicBezTo>
                    <a:pt x="19010" y="2245"/>
                    <a:pt x="20045" y="2102"/>
                    <a:pt x="20952" y="1889"/>
                  </a:cubicBezTo>
                  <a:cubicBezTo>
                    <a:pt x="20735" y="1396"/>
                    <a:pt x="20496" y="913"/>
                    <a:pt x="20241" y="462"/>
                  </a:cubicBezTo>
                  <a:close/>
                  <a:moveTo>
                    <a:pt x="54840" y="1"/>
                  </a:moveTo>
                  <a:cubicBezTo>
                    <a:pt x="54867" y="70"/>
                    <a:pt x="54898" y="144"/>
                    <a:pt x="54925" y="213"/>
                  </a:cubicBezTo>
                  <a:cubicBezTo>
                    <a:pt x="56617" y="404"/>
                    <a:pt x="58039" y="823"/>
                    <a:pt x="59207" y="1332"/>
                  </a:cubicBezTo>
                  <a:lnTo>
                    <a:pt x="59207" y="1"/>
                  </a:ln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7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1"/>
          <p:cNvSpPr txBox="1"/>
          <p:nvPr>
            <p:ph type="title"/>
          </p:nvPr>
        </p:nvSpPr>
        <p:spPr>
          <a:xfrm>
            <a:off x="714000" y="723600"/>
            <a:ext cx="7716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2" name="Google Shape;232;p31"/>
          <p:cNvSpPr txBox="1"/>
          <p:nvPr>
            <p:ph idx="1" type="subTitle"/>
          </p:nvPr>
        </p:nvSpPr>
        <p:spPr>
          <a:xfrm>
            <a:off x="1160900" y="5164024"/>
            <a:ext cx="19905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31"/>
          <p:cNvSpPr txBox="1"/>
          <p:nvPr>
            <p:ph idx="2" type="subTitle"/>
          </p:nvPr>
        </p:nvSpPr>
        <p:spPr>
          <a:xfrm>
            <a:off x="1160900" y="4652531"/>
            <a:ext cx="19905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0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34" name="Google Shape;234;p31"/>
          <p:cNvSpPr txBox="1"/>
          <p:nvPr>
            <p:ph idx="3" type="subTitle"/>
          </p:nvPr>
        </p:nvSpPr>
        <p:spPr>
          <a:xfrm>
            <a:off x="3576750" y="4895393"/>
            <a:ext cx="19905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31"/>
          <p:cNvSpPr txBox="1"/>
          <p:nvPr>
            <p:ph idx="4" type="subTitle"/>
          </p:nvPr>
        </p:nvSpPr>
        <p:spPr>
          <a:xfrm>
            <a:off x="3576750" y="4383900"/>
            <a:ext cx="19905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36" name="Google Shape;236;p31"/>
          <p:cNvSpPr txBox="1"/>
          <p:nvPr>
            <p:ph idx="5" type="subTitle"/>
          </p:nvPr>
        </p:nvSpPr>
        <p:spPr>
          <a:xfrm>
            <a:off x="5992600" y="5164027"/>
            <a:ext cx="19905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31"/>
          <p:cNvSpPr txBox="1"/>
          <p:nvPr>
            <p:ph idx="6" type="subTitle"/>
          </p:nvPr>
        </p:nvSpPr>
        <p:spPr>
          <a:xfrm>
            <a:off x="5992600" y="4652531"/>
            <a:ext cx="1990500" cy="61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0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238" name="Google Shape;238;p31"/>
          <p:cNvGrpSpPr/>
          <p:nvPr/>
        </p:nvGrpSpPr>
        <p:grpSpPr>
          <a:xfrm>
            <a:off x="-49985" y="6134258"/>
            <a:ext cx="9243969" cy="734497"/>
            <a:chOff x="-49985" y="4600809"/>
            <a:chExt cx="9243969" cy="550887"/>
          </a:xfrm>
        </p:grpSpPr>
        <p:sp>
          <p:nvSpPr>
            <p:cNvPr id="239" name="Google Shape;239;p31"/>
            <p:cNvSpPr/>
            <p:nvPr/>
          </p:nvSpPr>
          <p:spPr>
            <a:xfrm flipH="1" rot="10800000">
              <a:off x="-49985" y="4600809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0" y="1"/>
                  </a:moveTo>
                  <a:lnTo>
                    <a:pt x="0" y="6925"/>
                  </a:lnTo>
                  <a:cubicBezTo>
                    <a:pt x="1157" y="6187"/>
                    <a:pt x="3953" y="4622"/>
                    <a:pt x="7035" y="4622"/>
                  </a:cubicBezTo>
                  <a:cubicBezTo>
                    <a:pt x="12352" y="4622"/>
                    <a:pt x="13710" y="6887"/>
                    <a:pt x="18262" y="6887"/>
                  </a:cubicBezTo>
                  <a:cubicBezTo>
                    <a:pt x="23138" y="6887"/>
                    <a:pt x="24077" y="4755"/>
                    <a:pt x="29235" y="4755"/>
                  </a:cubicBezTo>
                  <a:cubicBezTo>
                    <a:pt x="34233" y="4755"/>
                    <a:pt x="35368" y="6951"/>
                    <a:pt x="40913" y="6951"/>
                  </a:cubicBezTo>
                  <a:cubicBezTo>
                    <a:pt x="45603" y="6951"/>
                    <a:pt x="47837" y="4845"/>
                    <a:pt x="51688" y="4845"/>
                  </a:cubicBezTo>
                  <a:cubicBezTo>
                    <a:pt x="55105" y="4845"/>
                    <a:pt x="57578" y="5805"/>
                    <a:pt x="59207" y="6813"/>
                  </a:cubicBezTo>
                  <a:lnTo>
                    <a:pt x="59207" y="1"/>
                  </a:lnTo>
                  <a:close/>
                </a:path>
              </a:pathLst>
            </a:custGeom>
            <a:solidFill>
              <a:srgbClr val="FD50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31"/>
            <p:cNvSpPr/>
            <p:nvPr/>
          </p:nvSpPr>
          <p:spPr>
            <a:xfrm flipH="1" rot="10800000">
              <a:off x="-49985" y="4600809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54840" y="1"/>
                  </a:moveTo>
                  <a:cubicBezTo>
                    <a:pt x="55562" y="1815"/>
                    <a:pt x="55986" y="3656"/>
                    <a:pt x="56278" y="5503"/>
                  </a:cubicBezTo>
                  <a:cubicBezTo>
                    <a:pt x="57456" y="5863"/>
                    <a:pt x="58427" y="6330"/>
                    <a:pt x="59207" y="6813"/>
                  </a:cubicBezTo>
                  <a:lnTo>
                    <a:pt x="59207" y="1"/>
                  </a:lnTo>
                  <a:close/>
                  <a:moveTo>
                    <a:pt x="39231" y="1"/>
                  </a:moveTo>
                  <a:cubicBezTo>
                    <a:pt x="38026" y="1980"/>
                    <a:pt x="37013" y="4834"/>
                    <a:pt x="37108" y="6532"/>
                  </a:cubicBezTo>
                  <a:cubicBezTo>
                    <a:pt x="37108" y="6532"/>
                    <a:pt x="37108" y="6532"/>
                    <a:pt x="37108" y="6532"/>
                  </a:cubicBezTo>
                  <a:cubicBezTo>
                    <a:pt x="37172" y="6548"/>
                    <a:pt x="37236" y="6559"/>
                    <a:pt x="37299" y="6574"/>
                  </a:cubicBezTo>
                  <a:cubicBezTo>
                    <a:pt x="37310" y="6580"/>
                    <a:pt x="37321" y="6580"/>
                    <a:pt x="37336" y="6585"/>
                  </a:cubicBezTo>
                  <a:cubicBezTo>
                    <a:pt x="37384" y="6596"/>
                    <a:pt x="37437" y="6606"/>
                    <a:pt x="37490" y="6617"/>
                  </a:cubicBezTo>
                  <a:cubicBezTo>
                    <a:pt x="37506" y="6622"/>
                    <a:pt x="37527" y="6622"/>
                    <a:pt x="37543" y="6628"/>
                  </a:cubicBezTo>
                  <a:cubicBezTo>
                    <a:pt x="37591" y="6638"/>
                    <a:pt x="37639" y="6649"/>
                    <a:pt x="37687" y="6654"/>
                  </a:cubicBezTo>
                  <a:cubicBezTo>
                    <a:pt x="37708" y="6659"/>
                    <a:pt x="37729" y="6665"/>
                    <a:pt x="37750" y="6670"/>
                  </a:cubicBezTo>
                  <a:cubicBezTo>
                    <a:pt x="37793" y="6675"/>
                    <a:pt x="37841" y="6686"/>
                    <a:pt x="37883" y="6696"/>
                  </a:cubicBezTo>
                  <a:cubicBezTo>
                    <a:pt x="37909" y="6696"/>
                    <a:pt x="37936" y="6702"/>
                    <a:pt x="37957" y="6707"/>
                  </a:cubicBezTo>
                  <a:cubicBezTo>
                    <a:pt x="38000" y="6712"/>
                    <a:pt x="38042" y="6723"/>
                    <a:pt x="38090" y="6728"/>
                  </a:cubicBezTo>
                  <a:cubicBezTo>
                    <a:pt x="38116" y="6734"/>
                    <a:pt x="38143" y="6739"/>
                    <a:pt x="38169" y="6744"/>
                  </a:cubicBezTo>
                  <a:cubicBezTo>
                    <a:pt x="38217" y="6750"/>
                    <a:pt x="38265" y="6760"/>
                    <a:pt x="38318" y="6765"/>
                  </a:cubicBezTo>
                  <a:cubicBezTo>
                    <a:pt x="38334" y="6771"/>
                    <a:pt x="38355" y="6771"/>
                    <a:pt x="38371" y="6776"/>
                  </a:cubicBezTo>
                  <a:cubicBezTo>
                    <a:pt x="38429" y="6781"/>
                    <a:pt x="38493" y="6792"/>
                    <a:pt x="38551" y="6803"/>
                  </a:cubicBezTo>
                  <a:cubicBezTo>
                    <a:pt x="38567" y="6803"/>
                    <a:pt x="38578" y="6803"/>
                    <a:pt x="38594" y="6808"/>
                  </a:cubicBezTo>
                  <a:cubicBezTo>
                    <a:pt x="38668" y="6813"/>
                    <a:pt x="38742" y="6824"/>
                    <a:pt x="38817" y="6834"/>
                  </a:cubicBezTo>
                  <a:cubicBezTo>
                    <a:pt x="38822" y="6834"/>
                    <a:pt x="38833" y="6834"/>
                    <a:pt x="38838" y="6834"/>
                  </a:cubicBezTo>
                  <a:cubicBezTo>
                    <a:pt x="38907" y="6845"/>
                    <a:pt x="38971" y="6850"/>
                    <a:pt x="39040" y="6861"/>
                  </a:cubicBezTo>
                  <a:cubicBezTo>
                    <a:pt x="39066" y="6861"/>
                    <a:pt x="39098" y="6866"/>
                    <a:pt x="39124" y="6866"/>
                  </a:cubicBezTo>
                  <a:cubicBezTo>
                    <a:pt x="39172" y="6872"/>
                    <a:pt x="39220" y="6877"/>
                    <a:pt x="39273" y="6882"/>
                  </a:cubicBezTo>
                  <a:cubicBezTo>
                    <a:pt x="39305" y="6882"/>
                    <a:pt x="39337" y="6887"/>
                    <a:pt x="39369" y="6887"/>
                  </a:cubicBezTo>
                  <a:cubicBezTo>
                    <a:pt x="39416" y="6893"/>
                    <a:pt x="39464" y="6898"/>
                    <a:pt x="39512" y="6903"/>
                  </a:cubicBezTo>
                  <a:cubicBezTo>
                    <a:pt x="39544" y="6903"/>
                    <a:pt x="39575" y="6903"/>
                    <a:pt x="39607" y="6909"/>
                  </a:cubicBezTo>
                  <a:cubicBezTo>
                    <a:pt x="39660" y="6909"/>
                    <a:pt x="39708" y="6914"/>
                    <a:pt x="39761" y="6919"/>
                  </a:cubicBezTo>
                  <a:cubicBezTo>
                    <a:pt x="39793" y="6919"/>
                    <a:pt x="39825" y="6919"/>
                    <a:pt x="39857" y="6925"/>
                  </a:cubicBezTo>
                  <a:cubicBezTo>
                    <a:pt x="39910" y="6925"/>
                    <a:pt x="39957" y="6930"/>
                    <a:pt x="40011" y="6930"/>
                  </a:cubicBezTo>
                  <a:cubicBezTo>
                    <a:pt x="40042" y="6930"/>
                    <a:pt x="40080" y="6935"/>
                    <a:pt x="40111" y="6935"/>
                  </a:cubicBezTo>
                  <a:cubicBezTo>
                    <a:pt x="40164" y="6935"/>
                    <a:pt x="40217" y="6941"/>
                    <a:pt x="40271" y="6941"/>
                  </a:cubicBezTo>
                  <a:cubicBezTo>
                    <a:pt x="40302" y="6941"/>
                    <a:pt x="40340" y="6946"/>
                    <a:pt x="40371" y="6946"/>
                  </a:cubicBezTo>
                  <a:cubicBezTo>
                    <a:pt x="40435" y="6946"/>
                    <a:pt x="40493" y="6946"/>
                    <a:pt x="40557" y="6946"/>
                  </a:cubicBezTo>
                  <a:cubicBezTo>
                    <a:pt x="40584" y="6951"/>
                    <a:pt x="40610" y="6951"/>
                    <a:pt x="40637" y="6951"/>
                  </a:cubicBezTo>
                  <a:cubicBezTo>
                    <a:pt x="40727" y="6951"/>
                    <a:pt x="40817" y="6951"/>
                    <a:pt x="40913" y="6951"/>
                  </a:cubicBezTo>
                  <a:cubicBezTo>
                    <a:pt x="40982" y="6951"/>
                    <a:pt x="41050" y="6951"/>
                    <a:pt x="41119" y="6951"/>
                  </a:cubicBezTo>
                  <a:cubicBezTo>
                    <a:pt x="41141" y="6951"/>
                    <a:pt x="41157" y="6951"/>
                    <a:pt x="41173" y="6951"/>
                  </a:cubicBezTo>
                  <a:cubicBezTo>
                    <a:pt x="41226" y="6951"/>
                    <a:pt x="41273" y="6946"/>
                    <a:pt x="41321" y="6946"/>
                  </a:cubicBezTo>
                  <a:cubicBezTo>
                    <a:pt x="41348" y="6946"/>
                    <a:pt x="41374" y="6946"/>
                    <a:pt x="41401" y="6946"/>
                  </a:cubicBezTo>
                  <a:cubicBezTo>
                    <a:pt x="41438" y="6941"/>
                    <a:pt x="41480" y="6941"/>
                    <a:pt x="41517" y="6941"/>
                  </a:cubicBezTo>
                  <a:cubicBezTo>
                    <a:pt x="41549" y="6941"/>
                    <a:pt x="41576" y="6935"/>
                    <a:pt x="41608" y="6935"/>
                  </a:cubicBezTo>
                  <a:cubicBezTo>
                    <a:pt x="41645" y="6935"/>
                    <a:pt x="41682" y="6930"/>
                    <a:pt x="41724" y="6930"/>
                  </a:cubicBezTo>
                  <a:cubicBezTo>
                    <a:pt x="41746" y="6930"/>
                    <a:pt x="41772" y="6930"/>
                    <a:pt x="41799" y="6925"/>
                  </a:cubicBezTo>
                  <a:cubicBezTo>
                    <a:pt x="41836" y="6925"/>
                    <a:pt x="41878" y="6919"/>
                    <a:pt x="41915" y="6919"/>
                  </a:cubicBezTo>
                  <a:cubicBezTo>
                    <a:pt x="41942" y="6919"/>
                    <a:pt x="41974" y="6914"/>
                    <a:pt x="42000" y="6914"/>
                  </a:cubicBezTo>
                  <a:cubicBezTo>
                    <a:pt x="42032" y="6909"/>
                    <a:pt x="42069" y="6909"/>
                    <a:pt x="42101" y="6903"/>
                  </a:cubicBezTo>
                  <a:cubicBezTo>
                    <a:pt x="42133" y="6903"/>
                    <a:pt x="42159" y="6898"/>
                    <a:pt x="42191" y="6898"/>
                  </a:cubicBezTo>
                  <a:cubicBezTo>
                    <a:pt x="42234" y="6893"/>
                    <a:pt x="42271" y="6893"/>
                    <a:pt x="42313" y="6887"/>
                  </a:cubicBezTo>
                  <a:cubicBezTo>
                    <a:pt x="42334" y="6887"/>
                    <a:pt x="42356" y="6882"/>
                    <a:pt x="42372" y="6882"/>
                  </a:cubicBezTo>
                  <a:cubicBezTo>
                    <a:pt x="42435" y="6877"/>
                    <a:pt x="42494" y="6866"/>
                    <a:pt x="42557" y="6861"/>
                  </a:cubicBezTo>
                  <a:cubicBezTo>
                    <a:pt x="42579" y="6861"/>
                    <a:pt x="42600" y="6856"/>
                    <a:pt x="42621" y="6856"/>
                  </a:cubicBezTo>
                  <a:cubicBezTo>
                    <a:pt x="42658" y="6850"/>
                    <a:pt x="42701" y="6845"/>
                    <a:pt x="42738" y="6840"/>
                  </a:cubicBezTo>
                  <a:cubicBezTo>
                    <a:pt x="42764" y="6840"/>
                    <a:pt x="42796" y="6834"/>
                    <a:pt x="42823" y="6829"/>
                  </a:cubicBezTo>
                  <a:cubicBezTo>
                    <a:pt x="42854" y="6824"/>
                    <a:pt x="42886" y="6824"/>
                    <a:pt x="42913" y="6819"/>
                  </a:cubicBezTo>
                  <a:cubicBezTo>
                    <a:pt x="42945" y="6813"/>
                    <a:pt x="42971" y="6808"/>
                    <a:pt x="43003" y="6808"/>
                  </a:cubicBezTo>
                  <a:cubicBezTo>
                    <a:pt x="43035" y="6803"/>
                    <a:pt x="43067" y="6797"/>
                    <a:pt x="43093" y="6792"/>
                  </a:cubicBezTo>
                  <a:cubicBezTo>
                    <a:pt x="43120" y="6787"/>
                    <a:pt x="43146" y="6787"/>
                    <a:pt x="43173" y="6781"/>
                  </a:cubicBezTo>
                  <a:cubicBezTo>
                    <a:pt x="43210" y="6776"/>
                    <a:pt x="43242" y="6771"/>
                    <a:pt x="43279" y="6765"/>
                  </a:cubicBezTo>
                  <a:cubicBezTo>
                    <a:pt x="43300" y="6760"/>
                    <a:pt x="43321" y="6755"/>
                    <a:pt x="43348" y="6755"/>
                  </a:cubicBezTo>
                  <a:cubicBezTo>
                    <a:pt x="43380" y="6750"/>
                    <a:pt x="43412" y="6739"/>
                    <a:pt x="43443" y="6734"/>
                  </a:cubicBezTo>
                  <a:cubicBezTo>
                    <a:pt x="43470" y="6734"/>
                    <a:pt x="43496" y="6728"/>
                    <a:pt x="43528" y="6723"/>
                  </a:cubicBezTo>
                  <a:cubicBezTo>
                    <a:pt x="43555" y="6718"/>
                    <a:pt x="43587" y="6712"/>
                    <a:pt x="43618" y="6707"/>
                  </a:cubicBezTo>
                  <a:cubicBezTo>
                    <a:pt x="43640" y="6702"/>
                    <a:pt x="43666" y="6696"/>
                    <a:pt x="43693" y="6691"/>
                  </a:cubicBezTo>
                  <a:cubicBezTo>
                    <a:pt x="43698" y="6691"/>
                    <a:pt x="43709" y="6686"/>
                    <a:pt x="43714" y="6686"/>
                  </a:cubicBezTo>
                  <a:cubicBezTo>
                    <a:pt x="43815" y="6670"/>
                    <a:pt x="43910" y="6649"/>
                    <a:pt x="44006" y="6628"/>
                  </a:cubicBezTo>
                  <a:cubicBezTo>
                    <a:pt x="44011" y="6628"/>
                    <a:pt x="44011" y="6628"/>
                    <a:pt x="44011" y="6628"/>
                  </a:cubicBezTo>
                  <a:cubicBezTo>
                    <a:pt x="44011" y="6628"/>
                    <a:pt x="44011" y="6628"/>
                    <a:pt x="44011" y="6628"/>
                  </a:cubicBezTo>
                  <a:cubicBezTo>
                    <a:pt x="44112" y="6606"/>
                    <a:pt x="44207" y="6585"/>
                    <a:pt x="44303" y="6564"/>
                  </a:cubicBezTo>
                  <a:cubicBezTo>
                    <a:pt x="44308" y="6564"/>
                    <a:pt x="44319" y="6559"/>
                    <a:pt x="44329" y="6559"/>
                  </a:cubicBezTo>
                  <a:cubicBezTo>
                    <a:pt x="44420" y="6537"/>
                    <a:pt x="44515" y="6511"/>
                    <a:pt x="44605" y="6490"/>
                  </a:cubicBezTo>
                  <a:cubicBezTo>
                    <a:pt x="44611" y="6490"/>
                    <a:pt x="44621" y="6484"/>
                    <a:pt x="44627" y="6484"/>
                  </a:cubicBezTo>
                  <a:cubicBezTo>
                    <a:pt x="44690" y="6468"/>
                    <a:pt x="44754" y="6452"/>
                    <a:pt x="44818" y="6437"/>
                  </a:cubicBezTo>
                  <a:cubicBezTo>
                    <a:pt x="44871" y="6421"/>
                    <a:pt x="44924" y="6410"/>
                    <a:pt x="44977" y="6394"/>
                  </a:cubicBezTo>
                  <a:cubicBezTo>
                    <a:pt x="45024" y="6378"/>
                    <a:pt x="45078" y="6368"/>
                    <a:pt x="45131" y="6352"/>
                  </a:cubicBezTo>
                  <a:cubicBezTo>
                    <a:pt x="45178" y="6341"/>
                    <a:pt x="45226" y="6325"/>
                    <a:pt x="45274" y="6314"/>
                  </a:cubicBezTo>
                  <a:cubicBezTo>
                    <a:pt x="45327" y="6299"/>
                    <a:pt x="45385" y="6283"/>
                    <a:pt x="45438" y="6267"/>
                  </a:cubicBezTo>
                  <a:cubicBezTo>
                    <a:pt x="45481" y="6251"/>
                    <a:pt x="45523" y="6240"/>
                    <a:pt x="45566" y="6224"/>
                  </a:cubicBezTo>
                  <a:cubicBezTo>
                    <a:pt x="45624" y="6208"/>
                    <a:pt x="45682" y="6192"/>
                    <a:pt x="45741" y="6177"/>
                  </a:cubicBezTo>
                  <a:cubicBezTo>
                    <a:pt x="45773" y="6166"/>
                    <a:pt x="45804" y="6155"/>
                    <a:pt x="45836" y="6145"/>
                  </a:cubicBezTo>
                  <a:cubicBezTo>
                    <a:pt x="45905" y="6123"/>
                    <a:pt x="45969" y="6102"/>
                    <a:pt x="46038" y="6086"/>
                  </a:cubicBezTo>
                  <a:cubicBezTo>
                    <a:pt x="45958" y="4362"/>
                    <a:pt x="45014" y="1815"/>
                    <a:pt x="43910" y="1"/>
                  </a:cubicBezTo>
                  <a:lnTo>
                    <a:pt x="39231" y="1"/>
                  </a:lnTo>
                  <a:close/>
                  <a:moveTo>
                    <a:pt x="15296" y="1"/>
                  </a:moveTo>
                  <a:cubicBezTo>
                    <a:pt x="14241" y="1730"/>
                    <a:pt x="13333" y="4134"/>
                    <a:pt x="13185" y="5842"/>
                  </a:cubicBezTo>
                  <a:cubicBezTo>
                    <a:pt x="13185" y="5842"/>
                    <a:pt x="13185" y="5842"/>
                    <a:pt x="13185" y="5842"/>
                  </a:cubicBezTo>
                  <a:cubicBezTo>
                    <a:pt x="13370" y="5911"/>
                    <a:pt x="13556" y="5975"/>
                    <a:pt x="13742" y="6044"/>
                  </a:cubicBezTo>
                  <a:cubicBezTo>
                    <a:pt x="13821" y="6070"/>
                    <a:pt x="13896" y="6097"/>
                    <a:pt x="13975" y="6123"/>
                  </a:cubicBezTo>
                  <a:cubicBezTo>
                    <a:pt x="13997" y="6129"/>
                    <a:pt x="14018" y="6134"/>
                    <a:pt x="14039" y="6145"/>
                  </a:cubicBezTo>
                  <a:cubicBezTo>
                    <a:pt x="14103" y="6166"/>
                    <a:pt x="14166" y="6187"/>
                    <a:pt x="14235" y="6208"/>
                  </a:cubicBezTo>
                  <a:cubicBezTo>
                    <a:pt x="14267" y="6219"/>
                    <a:pt x="14304" y="6230"/>
                    <a:pt x="14336" y="6245"/>
                  </a:cubicBezTo>
                  <a:cubicBezTo>
                    <a:pt x="14394" y="6261"/>
                    <a:pt x="14453" y="6283"/>
                    <a:pt x="14511" y="6299"/>
                  </a:cubicBezTo>
                  <a:cubicBezTo>
                    <a:pt x="14554" y="6309"/>
                    <a:pt x="14591" y="6325"/>
                    <a:pt x="14633" y="6336"/>
                  </a:cubicBezTo>
                  <a:cubicBezTo>
                    <a:pt x="14808" y="6389"/>
                    <a:pt x="14989" y="6442"/>
                    <a:pt x="15169" y="6490"/>
                  </a:cubicBezTo>
                  <a:cubicBezTo>
                    <a:pt x="15270" y="6516"/>
                    <a:pt x="15371" y="6543"/>
                    <a:pt x="15472" y="6564"/>
                  </a:cubicBezTo>
                  <a:cubicBezTo>
                    <a:pt x="15514" y="6574"/>
                    <a:pt x="15562" y="6585"/>
                    <a:pt x="15604" y="6596"/>
                  </a:cubicBezTo>
                  <a:cubicBezTo>
                    <a:pt x="15615" y="6596"/>
                    <a:pt x="15620" y="6601"/>
                    <a:pt x="15631" y="6601"/>
                  </a:cubicBezTo>
                  <a:cubicBezTo>
                    <a:pt x="15673" y="6612"/>
                    <a:pt x="15716" y="6622"/>
                    <a:pt x="15753" y="6628"/>
                  </a:cubicBezTo>
                  <a:cubicBezTo>
                    <a:pt x="15769" y="6633"/>
                    <a:pt x="15779" y="6633"/>
                    <a:pt x="15790" y="6638"/>
                  </a:cubicBezTo>
                  <a:cubicBezTo>
                    <a:pt x="15827" y="6643"/>
                    <a:pt x="15864" y="6649"/>
                    <a:pt x="15901" y="6659"/>
                  </a:cubicBezTo>
                  <a:cubicBezTo>
                    <a:pt x="15917" y="6665"/>
                    <a:pt x="15938" y="6665"/>
                    <a:pt x="15960" y="6670"/>
                  </a:cubicBezTo>
                  <a:cubicBezTo>
                    <a:pt x="15991" y="6675"/>
                    <a:pt x="16023" y="6681"/>
                    <a:pt x="16055" y="6686"/>
                  </a:cubicBezTo>
                  <a:cubicBezTo>
                    <a:pt x="16076" y="6691"/>
                    <a:pt x="16103" y="6696"/>
                    <a:pt x="16124" y="6702"/>
                  </a:cubicBezTo>
                  <a:cubicBezTo>
                    <a:pt x="16156" y="6707"/>
                    <a:pt x="16188" y="6712"/>
                    <a:pt x="16220" y="6718"/>
                  </a:cubicBezTo>
                  <a:cubicBezTo>
                    <a:pt x="16246" y="6723"/>
                    <a:pt x="16267" y="6728"/>
                    <a:pt x="16294" y="6728"/>
                  </a:cubicBezTo>
                  <a:cubicBezTo>
                    <a:pt x="16320" y="6734"/>
                    <a:pt x="16352" y="6739"/>
                    <a:pt x="16384" y="6744"/>
                  </a:cubicBezTo>
                  <a:cubicBezTo>
                    <a:pt x="16411" y="6750"/>
                    <a:pt x="16437" y="6755"/>
                    <a:pt x="16464" y="6755"/>
                  </a:cubicBezTo>
                  <a:cubicBezTo>
                    <a:pt x="16496" y="6760"/>
                    <a:pt x="16527" y="6765"/>
                    <a:pt x="16559" y="6771"/>
                  </a:cubicBezTo>
                  <a:cubicBezTo>
                    <a:pt x="16586" y="6776"/>
                    <a:pt x="16612" y="6776"/>
                    <a:pt x="16639" y="6781"/>
                  </a:cubicBezTo>
                  <a:cubicBezTo>
                    <a:pt x="16671" y="6787"/>
                    <a:pt x="16702" y="6792"/>
                    <a:pt x="16729" y="6792"/>
                  </a:cubicBezTo>
                  <a:cubicBezTo>
                    <a:pt x="16761" y="6797"/>
                    <a:pt x="16787" y="6803"/>
                    <a:pt x="16814" y="6803"/>
                  </a:cubicBezTo>
                  <a:cubicBezTo>
                    <a:pt x="16846" y="6808"/>
                    <a:pt x="16878" y="6813"/>
                    <a:pt x="16909" y="6813"/>
                  </a:cubicBezTo>
                  <a:cubicBezTo>
                    <a:pt x="16941" y="6819"/>
                    <a:pt x="16968" y="6819"/>
                    <a:pt x="16994" y="6824"/>
                  </a:cubicBezTo>
                  <a:cubicBezTo>
                    <a:pt x="17026" y="6824"/>
                    <a:pt x="17058" y="6829"/>
                    <a:pt x="17090" y="6834"/>
                  </a:cubicBezTo>
                  <a:cubicBezTo>
                    <a:pt x="17122" y="6834"/>
                    <a:pt x="17153" y="6840"/>
                    <a:pt x="17185" y="6840"/>
                  </a:cubicBezTo>
                  <a:cubicBezTo>
                    <a:pt x="17217" y="6845"/>
                    <a:pt x="17244" y="6845"/>
                    <a:pt x="17275" y="6850"/>
                  </a:cubicBezTo>
                  <a:cubicBezTo>
                    <a:pt x="17307" y="6850"/>
                    <a:pt x="17344" y="6856"/>
                    <a:pt x="17376" y="6856"/>
                  </a:cubicBezTo>
                  <a:cubicBezTo>
                    <a:pt x="17408" y="6856"/>
                    <a:pt x="17435" y="6861"/>
                    <a:pt x="17466" y="6861"/>
                  </a:cubicBezTo>
                  <a:cubicBezTo>
                    <a:pt x="17498" y="6866"/>
                    <a:pt x="17535" y="6866"/>
                    <a:pt x="17573" y="6866"/>
                  </a:cubicBezTo>
                  <a:cubicBezTo>
                    <a:pt x="17599" y="6872"/>
                    <a:pt x="17631" y="6872"/>
                    <a:pt x="17657" y="6872"/>
                  </a:cubicBezTo>
                  <a:cubicBezTo>
                    <a:pt x="17695" y="6872"/>
                    <a:pt x="17737" y="6877"/>
                    <a:pt x="17774" y="6877"/>
                  </a:cubicBezTo>
                  <a:cubicBezTo>
                    <a:pt x="17801" y="6877"/>
                    <a:pt x="17827" y="6877"/>
                    <a:pt x="17854" y="6877"/>
                  </a:cubicBezTo>
                  <a:cubicBezTo>
                    <a:pt x="17902" y="6882"/>
                    <a:pt x="17949" y="6882"/>
                    <a:pt x="17997" y="6882"/>
                  </a:cubicBezTo>
                  <a:cubicBezTo>
                    <a:pt x="18018" y="6882"/>
                    <a:pt x="18034" y="6882"/>
                    <a:pt x="18055" y="6882"/>
                  </a:cubicBezTo>
                  <a:cubicBezTo>
                    <a:pt x="18124" y="6887"/>
                    <a:pt x="18193" y="6887"/>
                    <a:pt x="18262" y="6887"/>
                  </a:cubicBezTo>
                  <a:cubicBezTo>
                    <a:pt x="18353" y="6887"/>
                    <a:pt x="18443" y="6882"/>
                    <a:pt x="18528" y="6882"/>
                  </a:cubicBezTo>
                  <a:cubicBezTo>
                    <a:pt x="18554" y="6882"/>
                    <a:pt x="18581" y="6882"/>
                    <a:pt x="18607" y="6882"/>
                  </a:cubicBezTo>
                  <a:cubicBezTo>
                    <a:pt x="18671" y="6882"/>
                    <a:pt x="18740" y="6877"/>
                    <a:pt x="18804" y="6877"/>
                  </a:cubicBezTo>
                  <a:cubicBezTo>
                    <a:pt x="18825" y="6877"/>
                    <a:pt x="18851" y="6877"/>
                    <a:pt x="18873" y="6872"/>
                  </a:cubicBezTo>
                  <a:cubicBezTo>
                    <a:pt x="19048" y="6866"/>
                    <a:pt x="19217" y="6856"/>
                    <a:pt x="19382" y="6845"/>
                  </a:cubicBezTo>
                  <a:cubicBezTo>
                    <a:pt x="19392" y="6845"/>
                    <a:pt x="19408" y="6845"/>
                    <a:pt x="19419" y="6840"/>
                  </a:cubicBezTo>
                  <a:cubicBezTo>
                    <a:pt x="19493" y="6834"/>
                    <a:pt x="19562" y="6829"/>
                    <a:pt x="19631" y="6824"/>
                  </a:cubicBezTo>
                  <a:cubicBezTo>
                    <a:pt x="19647" y="6824"/>
                    <a:pt x="19663" y="6824"/>
                    <a:pt x="19679" y="6819"/>
                  </a:cubicBezTo>
                  <a:cubicBezTo>
                    <a:pt x="19843" y="6803"/>
                    <a:pt x="20003" y="6787"/>
                    <a:pt x="20156" y="6765"/>
                  </a:cubicBezTo>
                  <a:cubicBezTo>
                    <a:pt x="20236" y="6755"/>
                    <a:pt x="20316" y="6744"/>
                    <a:pt x="20395" y="6728"/>
                  </a:cubicBezTo>
                  <a:cubicBezTo>
                    <a:pt x="21027" y="6633"/>
                    <a:pt x="21584" y="6495"/>
                    <a:pt x="22104" y="6341"/>
                  </a:cubicBezTo>
                  <a:cubicBezTo>
                    <a:pt x="22120" y="4627"/>
                    <a:pt x="21138" y="1911"/>
                    <a:pt x="19976" y="1"/>
                  </a:cubicBezTo>
                  <a:lnTo>
                    <a:pt x="15296" y="1"/>
                  </a:lnTo>
                  <a:close/>
                  <a:moveTo>
                    <a:pt x="0" y="1"/>
                  </a:moveTo>
                  <a:lnTo>
                    <a:pt x="0" y="6925"/>
                  </a:lnTo>
                  <a:cubicBezTo>
                    <a:pt x="600" y="6543"/>
                    <a:pt x="1639" y="5938"/>
                    <a:pt x="2934" y="5439"/>
                  </a:cubicBezTo>
                  <a:cubicBezTo>
                    <a:pt x="3231" y="3614"/>
                    <a:pt x="3650" y="1794"/>
                    <a:pt x="4367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B34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31"/>
            <p:cNvSpPr/>
            <p:nvPr/>
          </p:nvSpPr>
          <p:spPr>
            <a:xfrm flipH="1" rot="10800000">
              <a:off x="-49985" y="4732973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6340" y="1417"/>
                  </a:moveTo>
                  <a:cubicBezTo>
                    <a:pt x="3799" y="1417"/>
                    <a:pt x="1448" y="2452"/>
                    <a:pt x="0" y="3253"/>
                  </a:cubicBezTo>
                  <a:lnTo>
                    <a:pt x="0" y="5232"/>
                  </a:lnTo>
                  <a:cubicBezTo>
                    <a:pt x="1157" y="4489"/>
                    <a:pt x="3953" y="2924"/>
                    <a:pt x="7035" y="2924"/>
                  </a:cubicBezTo>
                  <a:cubicBezTo>
                    <a:pt x="12352" y="2924"/>
                    <a:pt x="13710" y="5190"/>
                    <a:pt x="18262" y="5190"/>
                  </a:cubicBezTo>
                  <a:cubicBezTo>
                    <a:pt x="23138" y="5190"/>
                    <a:pt x="24077" y="3062"/>
                    <a:pt x="29235" y="3062"/>
                  </a:cubicBezTo>
                  <a:cubicBezTo>
                    <a:pt x="34233" y="3062"/>
                    <a:pt x="35368" y="5259"/>
                    <a:pt x="40913" y="5259"/>
                  </a:cubicBezTo>
                  <a:cubicBezTo>
                    <a:pt x="45603" y="5259"/>
                    <a:pt x="47837" y="3152"/>
                    <a:pt x="51688" y="3152"/>
                  </a:cubicBezTo>
                  <a:cubicBezTo>
                    <a:pt x="55105" y="3152"/>
                    <a:pt x="57578" y="4113"/>
                    <a:pt x="59207" y="5115"/>
                  </a:cubicBezTo>
                  <a:lnTo>
                    <a:pt x="59207" y="3168"/>
                  </a:lnTo>
                  <a:cubicBezTo>
                    <a:pt x="57562" y="2340"/>
                    <a:pt x="55307" y="1651"/>
                    <a:pt x="52368" y="1651"/>
                  </a:cubicBezTo>
                  <a:cubicBezTo>
                    <a:pt x="48399" y="1651"/>
                    <a:pt x="46096" y="3821"/>
                    <a:pt x="41263" y="3821"/>
                  </a:cubicBezTo>
                  <a:cubicBezTo>
                    <a:pt x="35548" y="3821"/>
                    <a:pt x="34376" y="1561"/>
                    <a:pt x="29224" y="1561"/>
                  </a:cubicBezTo>
                  <a:cubicBezTo>
                    <a:pt x="23908" y="1561"/>
                    <a:pt x="22942" y="3757"/>
                    <a:pt x="17912" y="3757"/>
                  </a:cubicBezTo>
                  <a:cubicBezTo>
                    <a:pt x="13222" y="3757"/>
                    <a:pt x="11821" y="1417"/>
                    <a:pt x="6340" y="1417"/>
                  </a:cubicBezTo>
                  <a:close/>
                  <a:moveTo>
                    <a:pt x="8128" y="1"/>
                  </a:moveTo>
                  <a:cubicBezTo>
                    <a:pt x="11991" y="510"/>
                    <a:pt x="13630" y="2245"/>
                    <a:pt x="17716" y="2245"/>
                  </a:cubicBezTo>
                  <a:cubicBezTo>
                    <a:pt x="22852" y="2245"/>
                    <a:pt x="23839" y="6"/>
                    <a:pt x="29266" y="6"/>
                  </a:cubicBezTo>
                  <a:cubicBezTo>
                    <a:pt x="34530" y="6"/>
                    <a:pt x="35724" y="2314"/>
                    <a:pt x="41555" y="2314"/>
                  </a:cubicBezTo>
                  <a:cubicBezTo>
                    <a:pt x="46489" y="2314"/>
                    <a:pt x="48845" y="101"/>
                    <a:pt x="52898" y="101"/>
                  </a:cubicBezTo>
                  <a:cubicBezTo>
                    <a:pt x="55514" y="101"/>
                    <a:pt x="57604" y="632"/>
                    <a:pt x="59207" y="1332"/>
                  </a:cubicBezTo>
                  <a:lnTo>
                    <a:pt x="59207" y="1"/>
                  </a:lnTo>
                  <a:lnTo>
                    <a:pt x="47035" y="1"/>
                  </a:lnTo>
                  <a:cubicBezTo>
                    <a:pt x="45566" y="441"/>
                    <a:pt x="43958" y="807"/>
                    <a:pt x="41921" y="807"/>
                  </a:cubicBezTo>
                  <a:cubicBezTo>
                    <a:pt x="39575" y="807"/>
                    <a:pt x="37963" y="441"/>
                    <a:pt x="36541" y="1"/>
                  </a:cubicBezTo>
                  <a:lnTo>
                    <a:pt x="21971" y="1"/>
                  </a:lnTo>
                  <a:cubicBezTo>
                    <a:pt x="20719" y="409"/>
                    <a:pt x="19334" y="733"/>
                    <a:pt x="17344" y="733"/>
                  </a:cubicBezTo>
                  <a:cubicBezTo>
                    <a:pt x="15562" y="733"/>
                    <a:pt x="14230" y="414"/>
                    <a:pt x="12983" y="1"/>
                  </a:cubicBez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31"/>
            <p:cNvSpPr/>
            <p:nvPr/>
          </p:nvSpPr>
          <p:spPr>
            <a:xfrm flipH="1" rot="10800000">
              <a:off x="-49985" y="4732973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45417" y="3258"/>
                  </a:moveTo>
                  <a:cubicBezTo>
                    <a:pt x="44213" y="3577"/>
                    <a:pt x="42876" y="3821"/>
                    <a:pt x="41263" y="3821"/>
                  </a:cubicBezTo>
                  <a:cubicBezTo>
                    <a:pt x="39814" y="3821"/>
                    <a:pt x="38658" y="3678"/>
                    <a:pt x="37655" y="3460"/>
                  </a:cubicBezTo>
                  <a:cubicBezTo>
                    <a:pt x="37496" y="3943"/>
                    <a:pt x="37363" y="4420"/>
                    <a:pt x="37267" y="4871"/>
                  </a:cubicBezTo>
                  <a:cubicBezTo>
                    <a:pt x="38276" y="5099"/>
                    <a:pt x="39438" y="5259"/>
                    <a:pt x="40913" y="5259"/>
                  </a:cubicBezTo>
                  <a:cubicBezTo>
                    <a:pt x="42860" y="5259"/>
                    <a:pt x="44388" y="4893"/>
                    <a:pt x="45778" y="4468"/>
                  </a:cubicBezTo>
                  <a:cubicBezTo>
                    <a:pt x="45682" y="4075"/>
                    <a:pt x="45560" y="3667"/>
                    <a:pt x="45417" y="3258"/>
                  </a:cubicBezTo>
                  <a:close/>
                  <a:moveTo>
                    <a:pt x="13848" y="3083"/>
                  </a:moveTo>
                  <a:cubicBezTo>
                    <a:pt x="13705" y="3481"/>
                    <a:pt x="13583" y="3874"/>
                    <a:pt x="13482" y="4256"/>
                  </a:cubicBezTo>
                  <a:cubicBezTo>
                    <a:pt x="14861" y="4749"/>
                    <a:pt x="16251" y="5190"/>
                    <a:pt x="18262" y="5190"/>
                  </a:cubicBezTo>
                  <a:cubicBezTo>
                    <a:pt x="19769" y="5190"/>
                    <a:pt x="20905" y="4988"/>
                    <a:pt x="21902" y="4707"/>
                  </a:cubicBezTo>
                  <a:cubicBezTo>
                    <a:pt x="21801" y="4251"/>
                    <a:pt x="21663" y="3778"/>
                    <a:pt x="21499" y="3301"/>
                  </a:cubicBezTo>
                  <a:cubicBezTo>
                    <a:pt x="20512" y="3566"/>
                    <a:pt x="19387" y="3752"/>
                    <a:pt x="17912" y="3752"/>
                  </a:cubicBezTo>
                  <a:cubicBezTo>
                    <a:pt x="16251" y="3757"/>
                    <a:pt x="15005" y="3460"/>
                    <a:pt x="13848" y="3083"/>
                  </a:cubicBezTo>
                  <a:close/>
                  <a:moveTo>
                    <a:pt x="55503" y="1932"/>
                  </a:moveTo>
                  <a:cubicBezTo>
                    <a:pt x="55673" y="2526"/>
                    <a:pt x="55822" y="3115"/>
                    <a:pt x="55949" y="3709"/>
                  </a:cubicBezTo>
                  <a:cubicBezTo>
                    <a:pt x="57275" y="4081"/>
                    <a:pt x="58358" y="4590"/>
                    <a:pt x="59207" y="5115"/>
                  </a:cubicBezTo>
                  <a:lnTo>
                    <a:pt x="59207" y="3168"/>
                  </a:lnTo>
                  <a:cubicBezTo>
                    <a:pt x="58204" y="2664"/>
                    <a:pt x="56973" y="2213"/>
                    <a:pt x="55503" y="1932"/>
                  </a:cubicBezTo>
                  <a:close/>
                  <a:moveTo>
                    <a:pt x="3762" y="1746"/>
                  </a:moveTo>
                  <a:cubicBezTo>
                    <a:pt x="2255" y="2118"/>
                    <a:pt x="939" y="2733"/>
                    <a:pt x="0" y="3253"/>
                  </a:cubicBezTo>
                  <a:lnTo>
                    <a:pt x="0" y="5232"/>
                  </a:lnTo>
                  <a:cubicBezTo>
                    <a:pt x="653" y="4813"/>
                    <a:pt x="1825" y="4134"/>
                    <a:pt x="3279" y="3619"/>
                  </a:cubicBezTo>
                  <a:cubicBezTo>
                    <a:pt x="3417" y="2993"/>
                    <a:pt x="3571" y="2367"/>
                    <a:pt x="3762" y="1746"/>
                  </a:cubicBezTo>
                  <a:close/>
                  <a:moveTo>
                    <a:pt x="38902" y="574"/>
                  </a:moveTo>
                  <a:cubicBezTo>
                    <a:pt x="38652" y="1030"/>
                    <a:pt x="38419" y="1513"/>
                    <a:pt x="38201" y="2012"/>
                  </a:cubicBezTo>
                  <a:cubicBezTo>
                    <a:pt x="39151" y="2197"/>
                    <a:pt x="40233" y="2314"/>
                    <a:pt x="41555" y="2314"/>
                  </a:cubicBezTo>
                  <a:cubicBezTo>
                    <a:pt x="42823" y="2314"/>
                    <a:pt x="43916" y="2171"/>
                    <a:pt x="44913" y="1953"/>
                  </a:cubicBezTo>
                  <a:cubicBezTo>
                    <a:pt x="44717" y="1497"/>
                    <a:pt x="44499" y="1056"/>
                    <a:pt x="44276" y="637"/>
                  </a:cubicBezTo>
                  <a:cubicBezTo>
                    <a:pt x="43549" y="743"/>
                    <a:pt x="42775" y="807"/>
                    <a:pt x="41921" y="807"/>
                  </a:cubicBezTo>
                  <a:cubicBezTo>
                    <a:pt x="40759" y="807"/>
                    <a:pt x="39772" y="717"/>
                    <a:pt x="38902" y="574"/>
                  </a:cubicBezTo>
                  <a:close/>
                  <a:moveTo>
                    <a:pt x="20241" y="462"/>
                  </a:moveTo>
                  <a:cubicBezTo>
                    <a:pt x="19414" y="627"/>
                    <a:pt x="18480" y="733"/>
                    <a:pt x="17344" y="733"/>
                  </a:cubicBezTo>
                  <a:cubicBezTo>
                    <a:pt x="16469" y="733"/>
                    <a:pt x="15694" y="659"/>
                    <a:pt x="14994" y="526"/>
                  </a:cubicBezTo>
                  <a:cubicBezTo>
                    <a:pt x="14771" y="929"/>
                    <a:pt x="14559" y="1359"/>
                    <a:pt x="14357" y="1799"/>
                  </a:cubicBezTo>
                  <a:cubicBezTo>
                    <a:pt x="15328" y="2065"/>
                    <a:pt x="16395" y="2245"/>
                    <a:pt x="17716" y="2245"/>
                  </a:cubicBezTo>
                  <a:cubicBezTo>
                    <a:pt x="19010" y="2245"/>
                    <a:pt x="20045" y="2102"/>
                    <a:pt x="20952" y="1889"/>
                  </a:cubicBezTo>
                  <a:cubicBezTo>
                    <a:pt x="20735" y="1396"/>
                    <a:pt x="20496" y="913"/>
                    <a:pt x="20241" y="462"/>
                  </a:cubicBezTo>
                  <a:close/>
                  <a:moveTo>
                    <a:pt x="54840" y="1"/>
                  </a:moveTo>
                  <a:cubicBezTo>
                    <a:pt x="54867" y="70"/>
                    <a:pt x="54898" y="144"/>
                    <a:pt x="54925" y="213"/>
                  </a:cubicBezTo>
                  <a:cubicBezTo>
                    <a:pt x="56617" y="404"/>
                    <a:pt x="58039" y="823"/>
                    <a:pt x="59207" y="1332"/>
                  </a:cubicBezTo>
                  <a:lnTo>
                    <a:pt x="59207" y="1"/>
                  </a:ln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rgbClr val="D8E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31"/>
            <p:cNvSpPr/>
            <p:nvPr/>
          </p:nvSpPr>
          <p:spPr>
            <a:xfrm flipH="1" rot="10800000">
              <a:off x="-49985" y="4600809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0" y="1"/>
                  </a:moveTo>
                  <a:lnTo>
                    <a:pt x="0" y="6925"/>
                  </a:lnTo>
                  <a:cubicBezTo>
                    <a:pt x="1157" y="6187"/>
                    <a:pt x="3953" y="4622"/>
                    <a:pt x="7035" y="4622"/>
                  </a:cubicBezTo>
                  <a:cubicBezTo>
                    <a:pt x="12352" y="4622"/>
                    <a:pt x="13710" y="6887"/>
                    <a:pt x="18262" y="6887"/>
                  </a:cubicBezTo>
                  <a:cubicBezTo>
                    <a:pt x="23138" y="6887"/>
                    <a:pt x="24077" y="4755"/>
                    <a:pt x="29235" y="4755"/>
                  </a:cubicBezTo>
                  <a:cubicBezTo>
                    <a:pt x="34233" y="4755"/>
                    <a:pt x="35368" y="6951"/>
                    <a:pt x="40913" y="6951"/>
                  </a:cubicBezTo>
                  <a:cubicBezTo>
                    <a:pt x="45603" y="6951"/>
                    <a:pt x="47837" y="4845"/>
                    <a:pt x="51688" y="4845"/>
                  </a:cubicBezTo>
                  <a:cubicBezTo>
                    <a:pt x="55105" y="4845"/>
                    <a:pt x="57578" y="5805"/>
                    <a:pt x="59207" y="6813"/>
                  </a:cubicBezTo>
                  <a:lnTo>
                    <a:pt x="592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31"/>
            <p:cNvSpPr/>
            <p:nvPr/>
          </p:nvSpPr>
          <p:spPr>
            <a:xfrm flipH="1" rot="10800000">
              <a:off x="-49985" y="4732973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6340" y="1417"/>
                  </a:moveTo>
                  <a:cubicBezTo>
                    <a:pt x="3799" y="1417"/>
                    <a:pt x="1448" y="2452"/>
                    <a:pt x="0" y="3253"/>
                  </a:cubicBezTo>
                  <a:lnTo>
                    <a:pt x="0" y="5232"/>
                  </a:lnTo>
                  <a:cubicBezTo>
                    <a:pt x="1157" y="4489"/>
                    <a:pt x="3953" y="2924"/>
                    <a:pt x="7035" y="2924"/>
                  </a:cubicBezTo>
                  <a:cubicBezTo>
                    <a:pt x="12352" y="2924"/>
                    <a:pt x="13710" y="5190"/>
                    <a:pt x="18262" y="5190"/>
                  </a:cubicBezTo>
                  <a:cubicBezTo>
                    <a:pt x="23138" y="5190"/>
                    <a:pt x="24077" y="3062"/>
                    <a:pt x="29235" y="3062"/>
                  </a:cubicBezTo>
                  <a:cubicBezTo>
                    <a:pt x="34233" y="3062"/>
                    <a:pt x="35368" y="5259"/>
                    <a:pt x="40913" y="5259"/>
                  </a:cubicBezTo>
                  <a:cubicBezTo>
                    <a:pt x="45603" y="5259"/>
                    <a:pt x="47837" y="3152"/>
                    <a:pt x="51688" y="3152"/>
                  </a:cubicBezTo>
                  <a:cubicBezTo>
                    <a:pt x="55105" y="3152"/>
                    <a:pt x="57578" y="4113"/>
                    <a:pt x="59207" y="5115"/>
                  </a:cubicBezTo>
                  <a:lnTo>
                    <a:pt x="59207" y="3168"/>
                  </a:lnTo>
                  <a:cubicBezTo>
                    <a:pt x="57562" y="2340"/>
                    <a:pt x="55307" y="1651"/>
                    <a:pt x="52368" y="1651"/>
                  </a:cubicBezTo>
                  <a:cubicBezTo>
                    <a:pt x="48399" y="1651"/>
                    <a:pt x="46096" y="3821"/>
                    <a:pt x="41263" y="3821"/>
                  </a:cubicBezTo>
                  <a:cubicBezTo>
                    <a:pt x="35548" y="3821"/>
                    <a:pt x="34376" y="1561"/>
                    <a:pt x="29224" y="1561"/>
                  </a:cubicBezTo>
                  <a:cubicBezTo>
                    <a:pt x="23908" y="1561"/>
                    <a:pt x="22942" y="3757"/>
                    <a:pt x="17912" y="3757"/>
                  </a:cubicBezTo>
                  <a:cubicBezTo>
                    <a:pt x="13222" y="3757"/>
                    <a:pt x="11821" y="1417"/>
                    <a:pt x="6340" y="1417"/>
                  </a:cubicBezTo>
                  <a:close/>
                  <a:moveTo>
                    <a:pt x="8128" y="1"/>
                  </a:moveTo>
                  <a:cubicBezTo>
                    <a:pt x="11991" y="510"/>
                    <a:pt x="13630" y="2245"/>
                    <a:pt x="17716" y="2245"/>
                  </a:cubicBezTo>
                  <a:cubicBezTo>
                    <a:pt x="22852" y="2245"/>
                    <a:pt x="23839" y="6"/>
                    <a:pt x="29266" y="6"/>
                  </a:cubicBezTo>
                  <a:cubicBezTo>
                    <a:pt x="34530" y="6"/>
                    <a:pt x="35724" y="2314"/>
                    <a:pt x="41555" y="2314"/>
                  </a:cubicBezTo>
                  <a:cubicBezTo>
                    <a:pt x="46489" y="2314"/>
                    <a:pt x="48845" y="101"/>
                    <a:pt x="52898" y="101"/>
                  </a:cubicBezTo>
                  <a:cubicBezTo>
                    <a:pt x="55514" y="101"/>
                    <a:pt x="57604" y="632"/>
                    <a:pt x="59207" y="1332"/>
                  </a:cubicBezTo>
                  <a:lnTo>
                    <a:pt x="59207" y="1"/>
                  </a:lnTo>
                  <a:lnTo>
                    <a:pt x="47035" y="1"/>
                  </a:lnTo>
                  <a:cubicBezTo>
                    <a:pt x="45566" y="441"/>
                    <a:pt x="43958" y="807"/>
                    <a:pt x="41921" y="807"/>
                  </a:cubicBezTo>
                  <a:cubicBezTo>
                    <a:pt x="39575" y="807"/>
                    <a:pt x="37963" y="441"/>
                    <a:pt x="36541" y="1"/>
                  </a:cubicBezTo>
                  <a:lnTo>
                    <a:pt x="21971" y="1"/>
                  </a:lnTo>
                  <a:cubicBezTo>
                    <a:pt x="20719" y="409"/>
                    <a:pt x="19334" y="733"/>
                    <a:pt x="17344" y="733"/>
                  </a:cubicBezTo>
                  <a:cubicBezTo>
                    <a:pt x="15562" y="733"/>
                    <a:pt x="14230" y="414"/>
                    <a:pt x="12983" y="1"/>
                  </a:cubicBez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31"/>
            <p:cNvSpPr/>
            <p:nvPr/>
          </p:nvSpPr>
          <p:spPr>
            <a:xfrm flipH="1" rot="10800000">
              <a:off x="-49985" y="4732973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45417" y="3258"/>
                  </a:moveTo>
                  <a:cubicBezTo>
                    <a:pt x="44213" y="3577"/>
                    <a:pt x="42876" y="3821"/>
                    <a:pt x="41263" y="3821"/>
                  </a:cubicBezTo>
                  <a:cubicBezTo>
                    <a:pt x="39814" y="3821"/>
                    <a:pt x="38658" y="3678"/>
                    <a:pt x="37655" y="3460"/>
                  </a:cubicBezTo>
                  <a:cubicBezTo>
                    <a:pt x="37496" y="3943"/>
                    <a:pt x="37363" y="4420"/>
                    <a:pt x="37267" y="4871"/>
                  </a:cubicBezTo>
                  <a:cubicBezTo>
                    <a:pt x="38276" y="5099"/>
                    <a:pt x="39438" y="5259"/>
                    <a:pt x="40913" y="5259"/>
                  </a:cubicBezTo>
                  <a:cubicBezTo>
                    <a:pt x="42860" y="5259"/>
                    <a:pt x="44388" y="4893"/>
                    <a:pt x="45778" y="4468"/>
                  </a:cubicBezTo>
                  <a:cubicBezTo>
                    <a:pt x="45682" y="4075"/>
                    <a:pt x="45560" y="3667"/>
                    <a:pt x="45417" y="3258"/>
                  </a:cubicBezTo>
                  <a:close/>
                  <a:moveTo>
                    <a:pt x="13848" y="3083"/>
                  </a:moveTo>
                  <a:cubicBezTo>
                    <a:pt x="13705" y="3481"/>
                    <a:pt x="13583" y="3874"/>
                    <a:pt x="13482" y="4256"/>
                  </a:cubicBezTo>
                  <a:cubicBezTo>
                    <a:pt x="14861" y="4749"/>
                    <a:pt x="16251" y="5190"/>
                    <a:pt x="18262" y="5190"/>
                  </a:cubicBezTo>
                  <a:cubicBezTo>
                    <a:pt x="19769" y="5190"/>
                    <a:pt x="20905" y="4988"/>
                    <a:pt x="21902" y="4707"/>
                  </a:cubicBezTo>
                  <a:cubicBezTo>
                    <a:pt x="21801" y="4251"/>
                    <a:pt x="21663" y="3778"/>
                    <a:pt x="21499" y="3301"/>
                  </a:cubicBezTo>
                  <a:cubicBezTo>
                    <a:pt x="20512" y="3566"/>
                    <a:pt x="19387" y="3752"/>
                    <a:pt x="17912" y="3752"/>
                  </a:cubicBezTo>
                  <a:cubicBezTo>
                    <a:pt x="16251" y="3757"/>
                    <a:pt x="15005" y="3460"/>
                    <a:pt x="13848" y="3083"/>
                  </a:cubicBezTo>
                  <a:close/>
                  <a:moveTo>
                    <a:pt x="55503" y="1932"/>
                  </a:moveTo>
                  <a:cubicBezTo>
                    <a:pt x="55673" y="2526"/>
                    <a:pt x="55822" y="3115"/>
                    <a:pt x="55949" y="3709"/>
                  </a:cubicBezTo>
                  <a:cubicBezTo>
                    <a:pt x="57275" y="4081"/>
                    <a:pt x="58358" y="4590"/>
                    <a:pt x="59207" y="5115"/>
                  </a:cubicBezTo>
                  <a:lnTo>
                    <a:pt x="59207" y="3168"/>
                  </a:lnTo>
                  <a:cubicBezTo>
                    <a:pt x="58204" y="2664"/>
                    <a:pt x="56973" y="2213"/>
                    <a:pt x="55503" y="1932"/>
                  </a:cubicBezTo>
                  <a:close/>
                  <a:moveTo>
                    <a:pt x="3762" y="1746"/>
                  </a:moveTo>
                  <a:cubicBezTo>
                    <a:pt x="2255" y="2118"/>
                    <a:pt x="939" y="2733"/>
                    <a:pt x="0" y="3253"/>
                  </a:cubicBezTo>
                  <a:lnTo>
                    <a:pt x="0" y="5232"/>
                  </a:lnTo>
                  <a:cubicBezTo>
                    <a:pt x="653" y="4813"/>
                    <a:pt x="1825" y="4134"/>
                    <a:pt x="3279" y="3619"/>
                  </a:cubicBezTo>
                  <a:cubicBezTo>
                    <a:pt x="3417" y="2993"/>
                    <a:pt x="3571" y="2367"/>
                    <a:pt x="3762" y="1746"/>
                  </a:cubicBezTo>
                  <a:close/>
                  <a:moveTo>
                    <a:pt x="38902" y="574"/>
                  </a:moveTo>
                  <a:cubicBezTo>
                    <a:pt x="38652" y="1030"/>
                    <a:pt x="38419" y="1513"/>
                    <a:pt x="38201" y="2012"/>
                  </a:cubicBezTo>
                  <a:cubicBezTo>
                    <a:pt x="39151" y="2197"/>
                    <a:pt x="40233" y="2314"/>
                    <a:pt x="41555" y="2314"/>
                  </a:cubicBezTo>
                  <a:cubicBezTo>
                    <a:pt x="42823" y="2314"/>
                    <a:pt x="43916" y="2171"/>
                    <a:pt x="44913" y="1953"/>
                  </a:cubicBezTo>
                  <a:cubicBezTo>
                    <a:pt x="44717" y="1497"/>
                    <a:pt x="44499" y="1056"/>
                    <a:pt x="44276" y="637"/>
                  </a:cubicBezTo>
                  <a:cubicBezTo>
                    <a:pt x="43549" y="743"/>
                    <a:pt x="42775" y="807"/>
                    <a:pt x="41921" y="807"/>
                  </a:cubicBezTo>
                  <a:cubicBezTo>
                    <a:pt x="40759" y="807"/>
                    <a:pt x="39772" y="717"/>
                    <a:pt x="38902" y="574"/>
                  </a:cubicBezTo>
                  <a:close/>
                  <a:moveTo>
                    <a:pt x="20241" y="462"/>
                  </a:moveTo>
                  <a:cubicBezTo>
                    <a:pt x="19414" y="627"/>
                    <a:pt x="18480" y="733"/>
                    <a:pt x="17344" y="733"/>
                  </a:cubicBezTo>
                  <a:cubicBezTo>
                    <a:pt x="16469" y="733"/>
                    <a:pt x="15694" y="659"/>
                    <a:pt x="14994" y="526"/>
                  </a:cubicBezTo>
                  <a:cubicBezTo>
                    <a:pt x="14771" y="929"/>
                    <a:pt x="14559" y="1359"/>
                    <a:pt x="14357" y="1799"/>
                  </a:cubicBezTo>
                  <a:cubicBezTo>
                    <a:pt x="15328" y="2065"/>
                    <a:pt x="16395" y="2245"/>
                    <a:pt x="17716" y="2245"/>
                  </a:cubicBezTo>
                  <a:cubicBezTo>
                    <a:pt x="19010" y="2245"/>
                    <a:pt x="20045" y="2102"/>
                    <a:pt x="20952" y="1889"/>
                  </a:cubicBezTo>
                  <a:cubicBezTo>
                    <a:pt x="20735" y="1396"/>
                    <a:pt x="20496" y="913"/>
                    <a:pt x="20241" y="462"/>
                  </a:cubicBezTo>
                  <a:close/>
                  <a:moveTo>
                    <a:pt x="54840" y="1"/>
                  </a:moveTo>
                  <a:cubicBezTo>
                    <a:pt x="54867" y="70"/>
                    <a:pt x="54898" y="144"/>
                    <a:pt x="54925" y="213"/>
                  </a:cubicBezTo>
                  <a:cubicBezTo>
                    <a:pt x="56617" y="404"/>
                    <a:pt x="58039" y="823"/>
                    <a:pt x="59207" y="1332"/>
                  </a:cubicBezTo>
                  <a:lnTo>
                    <a:pt x="59207" y="1"/>
                  </a:ln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31"/>
            <p:cNvSpPr/>
            <p:nvPr/>
          </p:nvSpPr>
          <p:spPr>
            <a:xfrm flipH="1" rot="10800000">
              <a:off x="4571990" y="4608988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0" y="1"/>
                  </a:moveTo>
                  <a:lnTo>
                    <a:pt x="0" y="6925"/>
                  </a:lnTo>
                  <a:cubicBezTo>
                    <a:pt x="1157" y="6187"/>
                    <a:pt x="3953" y="4622"/>
                    <a:pt x="7035" y="4622"/>
                  </a:cubicBezTo>
                  <a:cubicBezTo>
                    <a:pt x="12352" y="4622"/>
                    <a:pt x="13710" y="6887"/>
                    <a:pt x="18262" y="6887"/>
                  </a:cubicBezTo>
                  <a:cubicBezTo>
                    <a:pt x="23138" y="6887"/>
                    <a:pt x="24077" y="4755"/>
                    <a:pt x="29235" y="4755"/>
                  </a:cubicBezTo>
                  <a:cubicBezTo>
                    <a:pt x="34233" y="4755"/>
                    <a:pt x="35368" y="6951"/>
                    <a:pt x="40913" y="6951"/>
                  </a:cubicBezTo>
                  <a:cubicBezTo>
                    <a:pt x="45603" y="6951"/>
                    <a:pt x="47837" y="4845"/>
                    <a:pt x="51688" y="4845"/>
                  </a:cubicBezTo>
                  <a:cubicBezTo>
                    <a:pt x="55105" y="4845"/>
                    <a:pt x="57578" y="5805"/>
                    <a:pt x="59207" y="6813"/>
                  </a:cubicBezTo>
                  <a:lnTo>
                    <a:pt x="59207" y="1"/>
                  </a:lnTo>
                  <a:close/>
                </a:path>
              </a:pathLst>
            </a:custGeom>
            <a:solidFill>
              <a:srgbClr val="FD50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31"/>
            <p:cNvSpPr/>
            <p:nvPr/>
          </p:nvSpPr>
          <p:spPr>
            <a:xfrm flipH="1" rot="10800000">
              <a:off x="4571990" y="4608988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54840" y="1"/>
                  </a:moveTo>
                  <a:cubicBezTo>
                    <a:pt x="55562" y="1815"/>
                    <a:pt x="55986" y="3656"/>
                    <a:pt x="56278" y="5503"/>
                  </a:cubicBezTo>
                  <a:cubicBezTo>
                    <a:pt x="57456" y="5863"/>
                    <a:pt x="58427" y="6330"/>
                    <a:pt x="59207" y="6813"/>
                  </a:cubicBezTo>
                  <a:lnTo>
                    <a:pt x="59207" y="1"/>
                  </a:lnTo>
                  <a:close/>
                  <a:moveTo>
                    <a:pt x="39231" y="1"/>
                  </a:moveTo>
                  <a:cubicBezTo>
                    <a:pt x="38026" y="1980"/>
                    <a:pt x="37013" y="4834"/>
                    <a:pt x="37108" y="6532"/>
                  </a:cubicBezTo>
                  <a:cubicBezTo>
                    <a:pt x="37108" y="6532"/>
                    <a:pt x="37108" y="6532"/>
                    <a:pt x="37108" y="6532"/>
                  </a:cubicBezTo>
                  <a:cubicBezTo>
                    <a:pt x="37172" y="6548"/>
                    <a:pt x="37236" y="6559"/>
                    <a:pt x="37299" y="6574"/>
                  </a:cubicBezTo>
                  <a:cubicBezTo>
                    <a:pt x="37310" y="6580"/>
                    <a:pt x="37321" y="6580"/>
                    <a:pt x="37336" y="6585"/>
                  </a:cubicBezTo>
                  <a:cubicBezTo>
                    <a:pt x="37384" y="6596"/>
                    <a:pt x="37437" y="6606"/>
                    <a:pt x="37490" y="6617"/>
                  </a:cubicBezTo>
                  <a:cubicBezTo>
                    <a:pt x="37506" y="6622"/>
                    <a:pt x="37527" y="6622"/>
                    <a:pt x="37543" y="6628"/>
                  </a:cubicBezTo>
                  <a:cubicBezTo>
                    <a:pt x="37591" y="6638"/>
                    <a:pt x="37639" y="6649"/>
                    <a:pt x="37687" y="6654"/>
                  </a:cubicBezTo>
                  <a:cubicBezTo>
                    <a:pt x="37708" y="6659"/>
                    <a:pt x="37729" y="6665"/>
                    <a:pt x="37750" y="6670"/>
                  </a:cubicBezTo>
                  <a:cubicBezTo>
                    <a:pt x="37793" y="6675"/>
                    <a:pt x="37841" y="6686"/>
                    <a:pt x="37883" y="6696"/>
                  </a:cubicBezTo>
                  <a:cubicBezTo>
                    <a:pt x="37909" y="6696"/>
                    <a:pt x="37936" y="6702"/>
                    <a:pt x="37957" y="6707"/>
                  </a:cubicBezTo>
                  <a:cubicBezTo>
                    <a:pt x="38000" y="6712"/>
                    <a:pt x="38042" y="6723"/>
                    <a:pt x="38090" y="6728"/>
                  </a:cubicBezTo>
                  <a:cubicBezTo>
                    <a:pt x="38116" y="6734"/>
                    <a:pt x="38143" y="6739"/>
                    <a:pt x="38169" y="6744"/>
                  </a:cubicBezTo>
                  <a:cubicBezTo>
                    <a:pt x="38217" y="6750"/>
                    <a:pt x="38265" y="6760"/>
                    <a:pt x="38318" y="6765"/>
                  </a:cubicBezTo>
                  <a:cubicBezTo>
                    <a:pt x="38334" y="6771"/>
                    <a:pt x="38355" y="6771"/>
                    <a:pt x="38371" y="6776"/>
                  </a:cubicBezTo>
                  <a:cubicBezTo>
                    <a:pt x="38429" y="6781"/>
                    <a:pt x="38493" y="6792"/>
                    <a:pt x="38551" y="6803"/>
                  </a:cubicBezTo>
                  <a:cubicBezTo>
                    <a:pt x="38567" y="6803"/>
                    <a:pt x="38578" y="6803"/>
                    <a:pt x="38594" y="6808"/>
                  </a:cubicBezTo>
                  <a:cubicBezTo>
                    <a:pt x="38668" y="6813"/>
                    <a:pt x="38742" y="6824"/>
                    <a:pt x="38817" y="6834"/>
                  </a:cubicBezTo>
                  <a:cubicBezTo>
                    <a:pt x="38822" y="6834"/>
                    <a:pt x="38833" y="6834"/>
                    <a:pt x="38838" y="6834"/>
                  </a:cubicBezTo>
                  <a:cubicBezTo>
                    <a:pt x="38907" y="6845"/>
                    <a:pt x="38971" y="6850"/>
                    <a:pt x="39040" y="6861"/>
                  </a:cubicBezTo>
                  <a:cubicBezTo>
                    <a:pt x="39066" y="6861"/>
                    <a:pt x="39098" y="6866"/>
                    <a:pt x="39124" y="6866"/>
                  </a:cubicBezTo>
                  <a:cubicBezTo>
                    <a:pt x="39172" y="6872"/>
                    <a:pt x="39220" y="6877"/>
                    <a:pt x="39273" y="6882"/>
                  </a:cubicBezTo>
                  <a:cubicBezTo>
                    <a:pt x="39305" y="6882"/>
                    <a:pt x="39337" y="6887"/>
                    <a:pt x="39369" y="6887"/>
                  </a:cubicBezTo>
                  <a:cubicBezTo>
                    <a:pt x="39416" y="6893"/>
                    <a:pt x="39464" y="6898"/>
                    <a:pt x="39512" y="6903"/>
                  </a:cubicBezTo>
                  <a:cubicBezTo>
                    <a:pt x="39544" y="6903"/>
                    <a:pt x="39575" y="6903"/>
                    <a:pt x="39607" y="6909"/>
                  </a:cubicBezTo>
                  <a:cubicBezTo>
                    <a:pt x="39660" y="6909"/>
                    <a:pt x="39708" y="6914"/>
                    <a:pt x="39761" y="6919"/>
                  </a:cubicBezTo>
                  <a:cubicBezTo>
                    <a:pt x="39793" y="6919"/>
                    <a:pt x="39825" y="6919"/>
                    <a:pt x="39857" y="6925"/>
                  </a:cubicBezTo>
                  <a:cubicBezTo>
                    <a:pt x="39910" y="6925"/>
                    <a:pt x="39957" y="6930"/>
                    <a:pt x="40011" y="6930"/>
                  </a:cubicBezTo>
                  <a:cubicBezTo>
                    <a:pt x="40042" y="6930"/>
                    <a:pt x="40080" y="6935"/>
                    <a:pt x="40111" y="6935"/>
                  </a:cubicBezTo>
                  <a:cubicBezTo>
                    <a:pt x="40164" y="6935"/>
                    <a:pt x="40217" y="6941"/>
                    <a:pt x="40271" y="6941"/>
                  </a:cubicBezTo>
                  <a:cubicBezTo>
                    <a:pt x="40302" y="6941"/>
                    <a:pt x="40340" y="6946"/>
                    <a:pt x="40371" y="6946"/>
                  </a:cubicBezTo>
                  <a:cubicBezTo>
                    <a:pt x="40435" y="6946"/>
                    <a:pt x="40493" y="6946"/>
                    <a:pt x="40557" y="6946"/>
                  </a:cubicBezTo>
                  <a:cubicBezTo>
                    <a:pt x="40584" y="6951"/>
                    <a:pt x="40610" y="6951"/>
                    <a:pt x="40637" y="6951"/>
                  </a:cubicBezTo>
                  <a:cubicBezTo>
                    <a:pt x="40727" y="6951"/>
                    <a:pt x="40817" y="6951"/>
                    <a:pt x="40913" y="6951"/>
                  </a:cubicBezTo>
                  <a:cubicBezTo>
                    <a:pt x="40982" y="6951"/>
                    <a:pt x="41050" y="6951"/>
                    <a:pt x="41119" y="6951"/>
                  </a:cubicBezTo>
                  <a:cubicBezTo>
                    <a:pt x="41141" y="6951"/>
                    <a:pt x="41157" y="6951"/>
                    <a:pt x="41173" y="6951"/>
                  </a:cubicBezTo>
                  <a:cubicBezTo>
                    <a:pt x="41226" y="6951"/>
                    <a:pt x="41273" y="6946"/>
                    <a:pt x="41321" y="6946"/>
                  </a:cubicBezTo>
                  <a:cubicBezTo>
                    <a:pt x="41348" y="6946"/>
                    <a:pt x="41374" y="6946"/>
                    <a:pt x="41401" y="6946"/>
                  </a:cubicBezTo>
                  <a:cubicBezTo>
                    <a:pt x="41438" y="6941"/>
                    <a:pt x="41480" y="6941"/>
                    <a:pt x="41517" y="6941"/>
                  </a:cubicBezTo>
                  <a:cubicBezTo>
                    <a:pt x="41549" y="6941"/>
                    <a:pt x="41576" y="6935"/>
                    <a:pt x="41608" y="6935"/>
                  </a:cubicBezTo>
                  <a:cubicBezTo>
                    <a:pt x="41645" y="6935"/>
                    <a:pt x="41682" y="6930"/>
                    <a:pt x="41724" y="6930"/>
                  </a:cubicBezTo>
                  <a:cubicBezTo>
                    <a:pt x="41746" y="6930"/>
                    <a:pt x="41772" y="6930"/>
                    <a:pt x="41799" y="6925"/>
                  </a:cubicBezTo>
                  <a:cubicBezTo>
                    <a:pt x="41836" y="6925"/>
                    <a:pt x="41878" y="6919"/>
                    <a:pt x="41915" y="6919"/>
                  </a:cubicBezTo>
                  <a:cubicBezTo>
                    <a:pt x="41942" y="6919"/>
                    <a:pt x="41974" y="6914"/>
                    <a:pt x="42000" y="6914"/>
                  </a:cubicBezTo>
                  <a:cubicBezTo>
                    <a:pt x="42032" y="6909"/>
                    <a:pt x="42069" y="6909"/>
                    <a:pt x="42101" y="6903"/>
                  </a:cubicBezTo>
                  <a:cubicBezTo>
                    <a:pt x="42133" y="6903"/>
                    <a:pt x="42159" y="6898"/>
                    <a:pt x="42191" y="6898"/>
                  </a:cubicBezTo>
                  <a:cubicBezTo>
                    <a:pt x="42234" y="6893"/>
                    <a:pt x="42271" y="6893"/>
                    <a:pt x="42313" y="6887"/>
                  </a:cubicBezTo>
                  <a:cubicBezTo>
                    <a:pt x="42334" y="6887"/>
                    <a:pt x="42356" y="6882"/>
                    <a:pt x="42372" y="6882"/>
                  </a:cubicBezTo>
                  <a:cubicBezTo>
                    <a:pt x="42435" y="6877"/>
                    <a:pt x="42494" y="6866"/>
                    <a:pt x="42557" y="6861"/>
                  </a:cubicBezTo>
                  <a:cubicBezTo>
                    <a:pt x="42579" y="6861"/>
                    <a:pt x="42600" y="6856"/>
                    <a:pt x="42621" y="6856"/>
                  </a:cubicBezTo>
                  <a:cubicBezTo>
                    <a:pt x="42658" y="6850"/>
                    <a:pt x="42701" y="6845"/>
                    <a:pt x="42738" y="6840"/>
                  </a:cubicBezTo>
                  <a:cubicBezTo>
                    <a:pt x="42764" y="6840"/>
                    <a:pt x="42796" y="6834"/>
                    <a:pt x="42823" y="6829"/>
                  </a:cubicBezTo>
                  <a:cubicBezTo>
                    <a:pt x="42854" y="6824"/>
                    <a:pt x="42886" y="6824"/>
                    <a:pt x="42913" y="6819"/>
                  </a:cubicBezTo>
                  <a:cubicBezTo>
                    <a:pt x="42945" y="6813"/>
                    <a:pt x="42971" y="6808"/>
                    <a:pt x="43003" y="6808"/>
                  </a:cubicBezTo>
                  <a:cubicBezTo>
                    <a:pt x="43035" y="6803"/>
                    <a:pt x="43067" y="6797"/>
                    <a:pt x="43093" y="6792"/>
                  </a:cubicBezTo>
                  <a:cubicBezTo>
                    <a:pt x="43120" y="6787"/>
                    <a:pt x="43146" y="6787"/>
                    <a:pt x="43173" y="6781"/>
                  </a:cubicBezTo>
                  <a:cubicBezTo>
                    <a:pt x="43210" y="6776"/>
                    <a:pt x="43242" y="6771"/>
                    <a:pt x="43279" y="6765"/>
                  </a:cubicBezTo>
                  <a:cubicBezTo>
                    <a:pt x="43300" y="6760"/>
                    <a:pt x="43321" y="6755"/>
                    <a:pt x="43348" y="6755"/>
                  </a:cubicBezTo>
                  <a:cubicBezTo>
                    <a:pt x="43380" y="6750"/>
                    <a:pt x="43412" y="6739"/>
                    <a:pt x="43443" y="6734"/>
                  </a:cubicBezTo>
                  <a:cubicBezTo>
                    <a:pt x="43470" y="6734"/>
                    <a:pt x="43496" y="6728"/>
                    <a:pt x="43528" y="6723"/>
                  </a:cubicBezTo>
                  <a:cubicBezTo>
                    <a:pt x="43555" y="6718"/>
                    <a:pt x="43587" y="6712"/>
                    <a:pt x="43618" y="6707"/>
                  </a:cubicBezTo>
                  <a:cubicBezTo>
                    <a:pt x="43640" y="6702"/>
                    <a:pt x="43666" y="6696"/>
                    <a:pt x="43693" y="6691"/>
                  </a:cubicBezTo>
                  <a:cubicBezTo>
                    <a:pt x="43698" y="6691"/>
                    <a:pt x="43709" y="6686"/>
                    <a:pt x="43714" y="6686"/>
                  </a:cubicBezTo>
                  <a:cubicBezTo>
                    <a:pt x="43815" y="6670"/>
                    <a:pt x="43910" y="6649"/>
                    <a:pt x="44006" y="6628"/>
                  </a:cubicBezTo>
                  <a:cubicBezTo>
                    <a:pt x="44011" y="6628"/>
                    <a:pt x="44011" y="6628"/>
                    <a:pt x="44011" y="6628"/>
                  </a:cubicBezTo>
                  <a:cubicBezTo>
                    <a:pt x="44011" y="6628"/>
                    <a:pt x="44011" y="6628"/>
                    <a:pt x="44011" y="6628"/>
                  </a:cubicBezTo>
                  <a:cubicBezTo>
                    <a:pt x="44112" y="6606"/>
                    <a:pt x="44207" y="6585"/>
                    <a:pt x="44303" y="6564"/>
                  </a:cubicBezTo>
                  <a:cubicBezTo>
                    <a:pt x="44308" y="6564"/>
                    <a:pt x="44319" y="6559"/>
                    <a:pt x="44329" y="6559"/>
                  </a:cubicBezTo>
                  <a:cubicBezTo>
                    <a:pt x="44420" y="6537"/>
                    <a:pt x="44515" y="6511"/>
                    <a:pt x="44605" y="6490"/>
                  </a:cubicBezTo>
                  <a:cubicBezTo>
                    <a:pt x="44611" y="6490"/>
                    <a:pt x="44621" y="6484"/>
                    <a:pt x="44627" y="6484"/>
                  </a:cubicBezTo>
                  <a:cubicBezTo>
                    <a:pt x="44690" y="6468"/>
                    <a:pt x="44754" y="6452"/>
                    <a:pt x="44818" y="6437"/>
                  </a:cubicBezTo>
                  <a:cubicBezTo>
                    <a:pt x="44871" y="6421"/>
                    <a:pt x="44924" y="6410"/>
                    <a:pt x="44977" y="6394"/>
                  </a:cubicBezTo>
                  <a:cubicBezTo>
                    <a:pt x="45024" y="6378"/>
                    <a:pt x="45078" y="6368"/>
                    <a:pt x="45131" y="6352"/>
                  </a:cubicBezTo>
                  <a:cubicBezTo>
                    <a:pt x="45178" y="6341"/>
                    <a:pt x="45226" y="6325"/>
                    <a:pt x="45274" y="6314"/>
                  </a:cubicBezTo>
                  <a:cubicBezTo>
                    <a:pt x="45327" y="6299"/>
                    <a:pt x="45385" y="6283"/>
                    <a:pt x="45438" y="6267"/>
                  </a:cubicBezTo>
                  <a:cubicBezTo>
                    <a:pt x="45481" y="6251"/>
                    <a:pt x="45523" y="6240"/>
                    <a:pt x="45566" y="6224"/>
                  </a:cubicBezTo>
                  <a:cubicBezTo>
                    <a:pt x="45624" y="6208"/>
                    <a:pt x="45682" y="6192"/>
                    <a:pt x="45741" y="6177"/>
                  </a:cubicBezTo>
                  <a:cubicBezTo>
                    <a:pt x="45773" y="6166"/>
                    <a:pt x="45804" y="6155"/>
                    <a:pt x="45836" y="6145"/>
                  </a:cubicBezTo>
                  <a:cubicBezTo>
                    <a:pt x="45905" y="6123"/>
                    <a:pt x="45969" y="6102"/>
                    <a:pt x="46038" y="6086"/>
                  </a:cubicBezTo>
                  <a:cubicBezTo>
                    <a:pt x="45958" y="4362"/>
                    <a:pt x="45014" y="1815"/>
                    <a:pt x="43910" y="1"/>
                  </a:cubicBezTo>
                  <a:lnTo>
                    <a:pt x="39231" y="1"/>
                  </a:lnTo>
                  <a:close/>
                  <a:moveTo>
                    <a:pt x="15296" y="1"/>
                  </a:moveTo>
                  <a:cubicBezTo>
                    <a:pt x="14241" y="1730"/>
                    <a:pt x="13333" y="4134"/>
                    <a:pt x="13185" y="5842"/>
                  </a:cubicBezTo>
                  <a:cubicBezTo>
                    <a:pt x="13185" y="5842"/>
                    <a:pt x="13185" y="5842"/>
                    <a:pt x="13185" y="5842"/>
                  </a:cubicBezTo>
                  <a:cubicBezTo>
                    <a:pt x="13370" y="5911"/>
                    <a:pt x="13556" y="5975"/>
                    <a:pt x="13742" y="6044"/>
                  </a:cubicBezTo>
                  <a:cubicBezTo>
                    <a:pt x="13821" y="6070"/>
                    <a:pt x="13896" y="6097"/>
                    <a:pt x="13975" y="6123"/>
                  </a:cubicBezTo>
                  <a:cubicBezTo>
                    <a:pt x="13997" y="6129"/>
                    <a:pt x="14018" y="6134"/>
                    <a:pt x="14039" y="6145"/>
                  </a:cubicBezTo>
                  <a:cubicBezTo>
                    <a:pt x="14103" y="6166"/>
                    <a:pt x="14166" y="6187"/>
                    <a:pt x="14235" y="6208"/>
                  </a:cubicBezTo>
                  <a:cubicBezTo>
                    <a:pt x="14267" y="6219"/>
                    <a:pt x="14304" y="6230"/>
                    <a:pt x="14336" y="6245"/>
                  </a:cubicBezTo>
                  <a:cubicBezTo>
                    <a:pt x="14394" y="6261"/>
                    <a:pt x="14453" y="6283"/>
                    <a:pt x="14511" y="6299"/>
                  </a:cubicBezTo>
                  <a:cubicBezTo>
                    <a:pt x="14554" y="6309"/>
                    <a:pt x="14591" y="6325"/>
                    <a:pt x="14633" y="6336"/>
                  </a:cubicBezTo>
                  <a:cubicBezTo>
                    <a:pt x="14808" y="6389"/>
                    <a:pt x="14989" y="6442"/>
                    <a:pt x="15169" y="6490"/>
                  </a:cubicBezTo>
                  <a:cubicBezTo>
                    <a:pt x="15270" y="6516"/>
                    <a:pt x="15371" y="6543"/>
                    <a:pt x="15472" y="6564"/>
                  </a:cubicBezTo>
                  <a:cubicBezTo>
                    <a:pt x="15514" y="6574"/>
                    <a:pt x="15562" y="6585"/>
                    <a:pt x="15604" y="6596"/>
                  </a:cubicBezTo>
                  <a:cubicBezTo>
                    <a:pt x="15615" y="6596"/>
                    <a:pt x="15620" y="6601"/>
                    <a:pt x="15631" y="6601"/>
                  </a:cubicBezTo>
                  <a:cubicBezTo>
                    <a:pt x="15673" y="6612"/>
                    <a:pt x="15716" y="6622"/>
                    <a:pt x="15753" y="6628"/>
                  </a:cubicBezTo>
                  <a:cubicBezTo>
                    <a:pt x="15769" y="6633"/>
                    <a:pt x="15779" y="6633"/>
                    <a:pt x="15790" y="6638"/>
                  </a:cubicBezTo>
                  <a:cubicBezTo>
                    <a:pt x="15827" y="6643"/>
                    <a:pt x="15864" y="6649"/>
                    <a:pt x="15901" y="6659"/>
                  </a:cubicBezTo>
                  <a:cubicBezTo>
                    <a:pt x="15917" y="6665"/>
                    <a:pt x="15938" y="6665"/>
                    <a:pt x="15960" y="6670"/>
                  </a:cubicBezTo>
                  <a:cubicBezTo>
                    <a:pt x="15991" y="6675"/>
                    <a:pt x="16023" y="6681"/>
                    <a:pt x="16055" y="6686"/>
                  </a:cubicBezTo>
                  <a:cubicBezTo>
                    <a:pt x="16076" y="6691"/>
                    <a:pt x="16103" y="6696"/>
                    <a:pt x="16124" y="6702"/>
                  </a:cubicBezTo>
                  <a:cubicBezTo>
                    <a:pt x="16156" y="6707"/>
                    <a:pt x="16188" y="6712"/>
                    <a:pt x="16220" y="6718"/>
                  </a:cubicBezTo>
                  <a:cubicBezTo>
                    <a:pt x="16246" y="6723"/>
                    <a:pt x="16267" y="6728"/>
                    <a:pt x="16294" y="6728"/>
                  </a:cubicBezTo>
                  <a:cubicBezTo>
                    <a:pt x="16320" y="6734"/>
                    <a:pt x="16352" y="6739"/>
                    <a:pt x="16384" y="6744"/>
                  </a:cubicBezTo>
                  <a:cubicBezTo>
                    <a:pt x="16411" y="6750"/>
                    <a:pt x="16437" y="6755"/>
                    <a:pt x="16464" y="6755"/>
                  </a:cubicBezTo>
                  <a:cubicBezTo>
                    <a:pt x="16496" y="6760"/>
                    <a:pt x="16527" y="6765"/>
                    <a:pt x="16559" y="6771"/>
                  </a:cubicBezTo>
                  <a:cubicBezTo>
                    <a:pt x="16586" y="6776"/>
                    <a:pt x="16612" y="6776"/>
                    <a:pt x="16639" y="6781"/>
                  </a:cubicBezTo>
                  <a:cubicBezTo>
                    <a:pt x="16671" y="6787"/>
                    <a:pt x="16702" y="6792"/>
                    <a:pt x="16729" y="6792"/>
                  </a:cubicBezTo>
                  <a:cubicBezTo>
                    <a:pt x="16761" y="6797"/>
                    <a:pt x="16787" y="6803"/>
                    <a:pt x="16814" y="6803"/>
                  </a:cubicBezTo>
                  <a:cubicBezTo>
                    <a:pt x="16846" y="6808"/>
                    <a:pt x="16878" y="6813"/>
                    <a:pt x="16909" y="6813"/>
                  </a:cubicBezTo>
                  <a:cubicBezTo>
                    <a:pt x="16941" y="6819"/>
                    <a:pt x="16968" y="6819"/>
                    <a:pt x="16994" y="6824"/>
                  </a:cubicBezTo>
                  <a:cubicBezTo>
                    <a:pt x="17026" y="6824"/>
                    <a:pt x="17058" y="6829"/>
                    <a:pt x="17090" y="6834"/>
                  </a:cubicBezTo>
                  <a:cubicBezTo>
                    <a:pt x="17122" y="6834"/>
                    <a:pt x="17153" y="6840"/>
                    <a:pt x="17185" y="6840"/>
                  </a:cubicBezTo>
                  <a:cubicBezTo>
                    <a:pt x="17217" y="6845"/>
                    <a:pt x="17244" y="6845"/>
                    <a:pt x="17275" y="6850"/>
                  </a:cubicBezTo>
                  <a:cubicBezTo>
                    <a:pt x="17307" y="6850"/>
                    <a:pt x="17344" y="6856"/>
                    <a:pt x="17376" y="6856"/>
                  </a:cubicBezTo>
                  <a:cubicBezTo>
                    <a:pt x="17408" y="6856"/>
                    <a:pt x="17435" y="6861"/>
                    <a:pt x="17466" y="6861"/>
                  </a:cubicBezTo>
                  <a:cubicBezTo>
                    <a:pt x="17498" y="6866"/>
                    <a:pt x="17535" y="6866"/>
                    <a:pt x="17573" y="6866"/>
                  </a:cubicBezTo>
                  <a:cubicBezTo>
                    <a:pt x="17599" y="6872"/>
                    <a:pt x="17631" y="6872"/>
                    <a:pt x="17657" y="6872"/>
                  </a:cubicBezTo>
                  <a:cubicBezTo>
                    <a:pt x="17695" y="6872"/>
                    <a:pt x="17737" y="6877"/>
                    <a:pt x="17774" y="6877"/>
                  </a:cubicBezTo>
                  <a:cubicBezTo>
                    <a:pt x="17801" y="6877"/>
                    <a:pt x="17827" y="6877"/>
                    <a:pt x="17854" y="6877"/>
                  </a:cubicBezTo>
                  <a:cubicBezTo>
                    <a:pt x="17902" y="6882"/>
                    <a:pt x="17949" y="6882"/>
                    <a:pt x="17997" y="6882"/>
                  </a:cubicBezTo>
                  <a:cubicBezTo>
                    <a:pt x="18018" y="6882"/>
                    <a:pt x="18034" y="6882"/>
                    <a:pt x="18055" y="6882"/>
                  </a:cubicBezTo>
                  <a:cubicBezTo>
                    <a:pt x="18124" y="6887"/>
                    <a:pt x="18193" y="6887"/>
                    <a:pt x="18262" y="6887"/>
                  </a:cubicBezTo>
                  <a:cubicBezTo>
                    <a:pt x="18353" y="6887"/>
                    <a:pt x="18443" y="6882"/>
                    <a:pt x="18528" y="6882"/>
                  </a:cubicBezTo>
                  <a:cubicBezTo>
                    <a:pt x="18554" y="6882"/>
                    <a:pt x="18581" y="6882"/>
                    <a:pt x="18607" y="6882"/>
                  </a:cubicBezTo>
                  <a:cubicBezTo>
                    <a:pt x="18671" y="6882"/>
                    <a:pt x="18740" y="6877"/>
                    <a:pt x="18804" y="6877"/>
                  </a:cubicBezTo>
                  <a:cubicBezTo>
                    <a:pt x="18825" y="6877"/>
                    <a:pt x="18851" y="6877"/>
                    <a:pt x="18873" y="6872"/>
                  </a:cubicBezTo>
                  <a:cubicBezTo>
                    <a:pt x="19048" y="6866"/>
                    <a:pt x="19217" y="6856"/>
                    <a:pt x="19382" y="6845"/>
                  </a:cubicBezTo>
                  <a:cubicBezTo>
                    <a:pt x="19392" y="6845"/>
                    <a:pt x="19408" y="6845"/>
                    <a:pt x="19419" y="6840"/>
                  </a:cubicBezTo>
                  <a:cubicBezTo>
                    <a:pt x="19493" y="6834"/>
                    <a:pt x="19562" y="6829"/>
                    <a:pt x="19631" y="6824"/>
                  </a:cubicBezTo>
                  <a:cubicBezTo>
                    <a:pt x="19647" y="6824"/>
                    <a:pt x="19663" y="6824"/>
                    <a:pt x="19679" y="6819"/>
                  </a:cubicBezTo>
                  <a:cubicBezTo>
                    <a:pt x="19843" y="6803"/>
                    <a:pt x="20003" y="6787"/>
                    <a:pt x="20156" y="6765"/>
                  </a:cubicBezTo>
                  <a:cubicBezTo>
                    <a:pt x="20236" y="6755"/>
                    <a:pt x="20316" y="6744"/>
                    <a:pt x="20395" y="6728"/>
                  </a:cubicBezTo>
                  <a:cubicBezTo>
                    <a:pt x="21027" y="6633"/>
                    <a:pt x="21584" y="6495"/>
                    <a:pt x="22104" y="6341"/>
                  </a:cubicBezTo>
                  <a:cubicBezTo>
                    <a:pt x="22120" y="4627"/>
                    <a:pt x="21138" y="1911"/>
                    <a:pt x="19976" y="1"/>
                  </a:cubicBezTo>
                  <a:lnTo>
                    <a:pt x="15296" y="1"/>
                  </a:lnTo>
                  <a:close/>
                  <a:moveTo>
                    <a:pt x="0" y="1"/>
                  </a:moveTo>
                  <a:lnTo>
                    <a:pt x="0" y="6925"/>
                  </a:lnTo>
                  <a:cubicBezTo>
                    <a:pt x="600" y="6543"/>
                    <a:pt x="1639" y="5938"/>
                    <a:pt x="2934" y="5439"/>
                  </a:cubicBezTo>
                  <a:cubicBezTo>
                    <a:pt x="3231" y="3614"/>
                    <a:pt x="3650" y="1794"/>
                    <a:pt x="4367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B34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31"/>
            <p:cNvSpPr/>
            <p:nvPr/>
          </p:nvSpPr>
          <p:spPr>
            <a:xfrm flipH="1" rot="10800000">
              <a:off x="4571990" y="4741152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6340" y="1417"/>
                  </a:moveTo>
                  <a:cubicBezTo>
                    <a:pt x="3799" y="1417"/>
                    <a:pt x="1448" y="2452"/>
                    <a:pt x="0" y="3253"/>
                  </a:cubicBezTo>
                  <a:lnTo>
                    <a:pt x="0" y="5232"/>
                  </a:lnTo>
                  <a:cubicBezTo>
                    <a:pt x="1157" y="4489"/>
                    <a:pt x="3953" y="2924"/>
                    <a:pt x="7035" y="2924"/>
                  </a:cubicBezTo>
                  <a:cubicBezTo>
                    <a:pt x="12352" y="2924"/>
                    <a:pt x="13710" y="5190"/>
                    <a:pt x="18262" y="5190"/>
                  </a:cubicBezTo>
                  <a:cubicBezTo>
                    <a:pt x="23138" y="5190"/>
                    <a:pt x="24077" y="3062"/>
                    <a:pt x="29235" y="3062"/>
                  </a:cubicBezTo>
                  <a:cubicBezTo>
                    <a:pt x="34233" y="3062"/>
                    <a:pt x="35368" y="5259"/>
                    <a:pt x="40913" y="5259"/>
                  </a:cubicBezTo>
                  <a:cubicBezTo>
                    <a:pt x="45603" y="5259"/>
                    <a:pt x="47837" y="3152"/>
                    <a:pt x="51688" y="3152"/>
                  </a:cubicBezTo>
                  <a:cubicBezTo>
                    <a:pt x="55105" y="3152"/>
                    <a:pt x="57578" y="4113"/>
                    <a:pt x="59207" y="5115"/>
                  </a:cubicBezTo>
                  <a:lnTo>
                    <a:pt x="59207" y="3168"/>
                  </a:lnTo>
                  <a:cubicBezTo>
                    <a:pt x="57562" y="2340"/>
                    <a:pt x="55307" y="1651"/>
                    <a:pt x="52368" y="1651"/>
                  </a:cubicBezTo>
                  <a:cubicBezTo>
                    <a:pt x="48399" y="1651"/>
                    <a:pt x="46096" y="3821"/>
                    <a:pt x="41263" y="3821"/>
                  </a:cubicBezTo>
                  <a:cubicBezTo>
                    <a:pt x="35548" y="3821"/>
                    <a:pt x="34376" y="1561"/>
                    <a:pt x="29224" y="1561"/>
                  </a:cubicBezTo>
                  <a:cubicBezTo>
                    <a:pt x="23908" y="1561"/>
                    <a:pt x="22942" y="3757"/>
                    <a:pt x="17912" y="3757"/>
                  </a:cubicBezTo>
                  <a:cubicBezTo>
                    <a:pt x="13222" y="3757"/>
                    <a:pt x="11821" y="1417"/>
                    <a:pt x="6340" y="1417"/>
                  </a:cubicBezTo>
                  <a:close/>
                  <a:moveTo>
                    <a:pt x="8128" y="1"/>
                  </a:moveTo>
                  <a:cubicBezTo>
                    <a:pt x="11991" y="510"/>
                    <a:pt x="13630" y="2245"/>
                    <a:pt x="17716" y="2245"/>
                  </a:cubicBezTo>
                  <a:cubicBezTo>
                    <a:pt x="22852" y="2245"/>
                    <a:pt x="23839" y="6"/>
                    <a:pt x="29266" y="6"/>
                  </a:cubicBezTo>
                  <a:cubicBezTo>
                    <a:pt x="34530" y="6"/>
                    <a:pt x="35724" y="2314"/>
                    <a:pt x="41555" y="2314"/>
                  </a:cubicBezTo>
                  <a:cubicBezTo>
                    <a:pt x="46489" y="2314"/>
                    <a:pt x="48845" y="101"/>
                    <a:pt x="52898" y="101"/>
                  </a:cubicBezTo>
                  <a:cubicBezTo>
                    <a:pt x="55514" y="101"/>
                    <a:pt x="57604" y="632"/>
                    <a:pt x="59207" y="1332"/>
                  </a:cubicBezTo>
                  <a:lnTo>
                    <a:pt x="59207" y="1"/>
                  </a:lnTo>
                  <a:lnTo>
                    <a:pt x="47035" y="1"/>
                  </a:lnTo>
                  <a:cubicBezTo>
                    <a:pt x="45566" y="441"/>
                    <a:pt x="43958" y="807"/>
                    <a:pt x="41921" y="807"/>
                  </a:cubicBezTo>
                  <a:cubicBezTo>
                    <a:pt x="39575" y="807"/>
                    <a:pt x="37963" y="441"/>
                    <a:pt x="36541" y="1"/>
                  </a:cubicBezTo>
                  <a:lnTo>
                    <a:pt x="21971" y="1"/>
                  </a:lnTo>
                  <a:cubicBezTo>
                    <a:pt x="20719" y="409"/>
                    <a:pt x="19334" y="733"/>
                    <a:pt x="17344" y="733"/>
                  </a:cubicBezTo>
                  <a:cubicBezTo>
                    <a:pt x="15562" y="733"/>
                    <a:pt x="14230" y="414"/>
                    <a:pt x="12983" y="1"/>
                  </a:cubicBez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31"/>
            <p:cNvSpPr/>
            <p:nvPr/>
          </p:nvSpPr>
          <p:spPr>
            <a:xfrm flipH="1" rot="10800000">
              <a:off x="4571990" y="4741152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45417" y="3258"/>
                  </a:moveTo>
                  <a:cubicBezTo>
                    <a:pt x="44213" y="3577"/>
                    <a:pt x="42876" y="3821"/>
                    <a:pt x="41263" y="3821"/>
                  </a:cubicBezTo>
                  <a:cubicBezTo>
                    <a:pt x="39814" y="3821"/>
                    <a:pt x="38658" y="3678"/>
                    <a:pt x="37655" y="3460"/>
                  </a:cubicBezTo>
                  <a:cubicBezTo>
                    <a:pt x="37496" y="3943"/>
                    <a:pt x="37363" y="4420"/>
                    <a:pt x="37267" y="4871"/>
                  </a:cubicBezTo>
                  <a:cubicBezTo>
                    <a:pt x="38276" y="5099"/>
                    <a:pt x="39438" y="5259"/>
                    <a:pt x="40913" y="5259"/>
                  </a:cubicBezTo>
                  <a:cubicBezTo>
                    <a:pt x="42860" y="5259"/>
                    <a:pt x="44388" y="4893"/>
                    <a:pt x="45778" y="4468"/>
                  </a:cubicBezTo>
                  <a:cubicBezTo>
                    <a:pt x="45682" y="4075"/>
                    <a:pt x="45560" y="3667"/>
                    <a:pt x="45417" y="3258"/>
                  </a:cubicBezTo>
                  <a:close/>
                  <a:moveTo>
                    <a:pt x="13848" y="3083"/>
                  </a:moveTo>
                  <a:cubicBezTo>
                    <a:pt x="13705" y="3481"/>
                    <a:pt x="13583" y="3874"/>
                    <a:pt x="13482" y="4256"/>
                  </a:cubicBezTo>
                  <a:cubicBezTo>
                    <a:pt x="14861" y="4749"/>
                    <a:pt x="16251" y="5190"/>
                    <a:pt x="18262" y="5190"/>
                  </a:cubicBezTo>
                  <a:cubicBezTo>
                    <a:pt x="19769" y="5190"/>
                    <a:pt x="20905" y="4988"/>
                    <a:pt x="21902" y="4707"/>
                  </a:cubicBezTo>
                  <a:cubicBezTo>
                    <a:pt x="21801" y="4251"/>
                    <a:pt x="21663" y="3778"/>
                    <a:pt x="21499" y="3301"/>
                  </a:cubicBezTo>
                  <a:cubicBezTo>
                    <a:pt x="20512" y="3566"/>
                    <a:pt x="19387" y="3752"/>
                    <a:pt x="17912" y="3752"/>
                  </a:cubicBezTo>
                  <a:cubicBezTo>
                    <a:pt x="16251" y="3757"/>
                    <a:pt x="15005" y="3460"/>
                    <a:pt x="13848" y="3083"/>
                  </a:cubicBezTo>
                  <a:close/>
                  <a:moveTo>
                    <a:pt x="55503" y="1932"/>
                  </a:moveTo>
                  <a:cubicBezTo>
                    <a:pt x="55673" y="2526"/>
                    <a:pt x="55822" y="3115"/>
                    <a:pt x="55949" y="3709"/>
                  </a:cubicBezTo>
                  <a:cubicBezTo>
                    <a:pt x="57275" y="4081"/>
                    <a:pt x="58358" y="4590"/>
                    <a:pt x="59207" y="5115"/>
                  </a:cubicBezTo>
                  <a:lnTo>
                    <a:pt x="59207" y="3168"/>
                  </a:lnTo>
                  <a:cubicBezTo>
                    <a:pt x="58204" y="2664"/>
                    <a:pt x="56973" y="2213"/>
                    <a:pt x="55503" y="1932"/>
                  </a:cubicBezTo>
                  <a:close/>
                  <a:moveTo>
                    <a:pt x="3762" y="1746"/>
                  </a:moveTo>
                  <a:cubicBezTo>
                    <a:pt x="2255" y="2118"/>
                    <a:pt x="939" y="2733"/>
                    <a:pt x="0" y="3253"/>
                  </a:cubicBezTo>
                  <a:lnTo>
                    <a:pt x="0" y="5232"/>
                  </a:lnTo>
                  <a:cubicBezTo>
                    <a:pt x="653" y="4813"/>
                    <a:pt x="1825" y="4134"/>
                    <a:pt x="3279" y="3619"/>
                  </a:cubicBezTo>
                  <a:cubicBezTo>
                    <a:pt x="3417" y="2993"/>
                    <a:pt x="3571" y="2367"/>
                    <a:pt x="3762" y="1746"/>
                  </a:cubicBezTo>
                  <a:close/>
                  <a:moveTo>
                    <a:pt x="38902" y="574"/>
                  </a:moveTo>
                  <a:cubicBezTo>
                    <a:pt x="38652" y="1030"/>
                    <a:pt x="38419" y="1513"/>
                    <a:pt x="38201" y="2012"/>
                  </a:cubicBezTo>
                  <a:cubicBezTo>
                    <a:pt x="39151" y="2197"/>
                    <a:pt x="40233" y="2314"/>
                    <a:pt x="41555" y="2314"/>
                  </a:cubicBezTo>
                  <a:cubicBezTo>
                    <a:pt x="42823" y="2314"/>
                    <a:pt x="43916" y="2171"/>
                    <a:pt x="44913" y="1953"/>
                  </a:cubicBezTo>
                  <a:cubicBezTo>
                    <a:pt x="44717" y="1497"/>
                    <a:pt x="44499" y="1056"/>
                    <a:pt x="44276" y="637"/>
                  </a:cubicBezTo>
                  <a:cubicBezTo>
                    <a:pt x="43549" y="743"/>
                    <a:pt x="42775" y="807"/>
                    <a:pt x="41921" y="807"/>
                  </a:cubicBezTo>
                  <a:cubicBezTo>
                    <a:pt x="40759" y="807"/>
                    <a:pt x="39772" y="717"/>
                    <a:pt x="38902" y="574"/>
                  </a:cubicBezTo>
                  <a:close/>
                  <a:moveTo>
                    <a:pt x="20241" y="462"/>
                  </a:moveTo>
                  <a:cubicBezTo>
                    <a:pt x="19414" y="627"/>
                    <a:pt x="18480" y="733"/>
                    <a:pt x="17344" y="733"/>
                  </a:cubicBezTo>
                  <a:cubicBezTo>
                    <a:pt x="16469" y="733"/>
                    <a:pt x="15694" y="659"/>
                    <a:pt x="14994" y="526"/>
                  </a:cubicBezTo>
                  <a:cubicBezTo>
                    <a:pt x="14771" y="929"/>
                    <a:pt x="14559" y="1359"/>
                    <a:pt x="14357" y="1799"/>
                  </a:cubicBezTo>
                  <a:cubicBezTo>
                    <a:pt x="15328" y="2065"/>
                    <a:pt x="16395" y="2245"/>
                    <a:pt x="17716" y="2245"/>
                  </a:cubicBezTo>
                  <a:cubicBezTo>
                    <a:pt x="19010" y="2245"/>
                    <a:pt x="20045" y="2102"/>
                    <a:pt x="20952" y="1889"/>
                  </a:cubicBezTo>
                  <a:cubicBezTo>
                    <a:pt x="20735" y="1396"/>
                    <a:pt x="20496" y="913"/>
                    <a:pt x="20241" y="462"/>
                  </a:cubicBezTo>
                  <a:close/>
                  <a:moveTo>
                    <a:pt x="54840" y="1"/>
                  </a:moveTo>
                  <a:cubicBezTo>
                    <a:pt x="54867" y="70"/>
                    <a:pt x="54898" y="144"/>
                    <a:pt x="54925" y="213"/>
                  </a:cubicBezTo>
                  <a:cubicBezTo>
                    <a:pt x="56617" y="404"/>
                    <a:pt x="58039" y="823"/>
                    <a:pt x="59207" y="1332"/>
                  </a:cubicBezTo>
                  <a:lnTo>
                    <a:pt x="59207" y="1"/>
                  </a:ln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rgbClr val="D8E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31"/>
            <p:cNvSpPr/>
            <p:nvPr/>
          </p:nvSpPr>
          <p:spPr>
            <a:xfrm flipH="1" rot="10800000">
              <a:off x="4571990" y="4608988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0" y="1"/>
                  </a:moveTo>
                  <a:lnTo>
                    <a:pt x="0" y="6925"/>
                  </a:lnTo>
                  <a:cubicBezTo>
                    <a:pt x="1157" y="6187"/>
                    <a:pt x="3953" y="4622"/>
                    <a:pt x="7035" y="4622"/>
                  </a:cubicBezTo>
                  <a:cubicBezTo>
                    <a:pt x="12352" y="4622"/>
                    <a:pt x="13710" y="6887"/>
                    <a:pt x="18262" y="6887"/>
                  </a:cubicBezTo>
                  <a:cubicBezTo>
                    <a:pt x="23138" y="6887"/>
                    <a:pt x="24077" y="4755"/>
                    <a:pt x="29235" y="4755"/>
                  </a:cubicBezTo>
                  <a:cubicBezTo>
                    <a:pt x="34233" y="4755"/>
                    <a:pt x="35368" y="6951"/>
                    <a:pt x="40913" y="6951"/>
                  </a:cubicBezTo>
                  <a:cubicBezTo>
                    <a:pt x="45603" y="6951"/>
                    <a:pt x="47837" y="4845"/>
                    <a:pt x="51688" y="4845"/>
                  </a:cubicBezTo>
                  <a:cubicBezTo>
                    <a:pt x="55105" y="4845"/>
                    <a:pt x="57578" y="5805"/>
                    <a:pt x="59207" y="6813"/>
                  </a:cubicBezTo>
                  <a:lnTo>
                    <a:pt x="592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31"/>
            <p:cNvSpPr/>
            <p:nvPr/>
          </p:nvSpPr>
          <p:spPr>
            <a:xfrm flipH="1" rot="10800000">
              <a:off x="4571990" y="4741152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6340" y="1417"/>
                  </a:moveTo>
                  <a:cubicBezTo>
                    <a:pt x="3799" y="1417"/>
                    <a:pt x="1448" y="2452"/>
                    <a:pt x="0" y="3253"/>
                  </a:cubicBezTo>
                  <a:lnTo>
                    <a:pt x="0" y="5232"/>
                  </a:lnTo>
                  <a:cubicBezTo>
                    <a:pt x="1157" y="4489"/>
                    <a:pt x="3953" y="2924"/>
                    <a:pt x="7035" y="2924"/>
                  </a:cubicBezTo>
                  <a:cubicBezTo>
                    <a:pt x="12352" y="2924"/>
                    <a:pt x="13710" y="5190"/>
                    <a:pt x="18262" y="5190"/>
                  </a:cubicBezTo>
                  <a:cubicBezTo>
                    <a:pt x="23138" y="5190"/>
                    <a:pt x="24077" y="3062"/>
                    <a:pt x="29235" y="3062"/>
                  </a:cubicBezTo>
                  <a:cubicBezTo>
                    <a:pt x="34233" y="3062"/>
                    <a:pt x="35368" y="5259"/>
                    <a:pt x="40913" y="5259"/>
                  </a:cubicBezTo>
                  <a:cubicBezTo>
                    <a:pt x="45603" y="5259"/>
                    <a:pt x="47837" y="3152"/>
                    <a:pt x="51688" y="3152"/>
                  </a:cubicBezTo>
                  <a:cubicBezTo>
                    <a:pt x="55105" y="3152"/>
                    <a:pt x="57578" y="4113"/>
                    <a:pt x="59207" y="5115"/>
                  </a:cubicBezTo>
                  <a:lnTo>
                    <a:pt x="59207" y="3168"/>
                  </a:lnTo>
                  <a:cubicBezTo>
                    <a:pt x="57562" y="2340"/>
                    <a:pt x="55307" y="1651"/>
                    <a:pt x="52368" y="1651"/>
                  </a:cubicBezTo>
                  <a:cubicBezTo>
                    <a:pt x="48399" y="1651"/>
                    <a:pt x="46096" y="3821"/>
                    <a:pt x="41263" y="3821"/>
                  </a:cubicBezTo>
                  <a:cubicBezTo>
                    <a:pt x="35548" y="3821"/>
                    <a:pt x="34376" y="1561"/>
                    <a:pt x="29224" y="1561"/>
                  </a:cubicBezTo>
                  <a:cubicBezTo>
                    <a:pt x="23908" y="1561"/>
                    <a:pt x="22942" y="3757"/>
                    <a:pt x="17912" y="3757"/>
                  </a:cubicBezTo>
                  <a:cubicBezTo>
                    <a:pt x="13222" y="3757"/>
                    <a:pt x="11821" y="1417"/>
                    <a:pt x="6340" y="1417"/>
                  </a:cubicBezTo>
                  <a:close/>
                  <a:moveTo>
                    <a:pt x="8128" y="1"/>
                  </a:moveTo>
                  <a:cubicBezTo>
                    <a:pt x="11991" y="510"/>
                    <a:pt x="13630" y="2245"/>
                    <a:pt x="17716" y="2245"/>
                  </a:cubicBezTo>
                  <a:cubicBezTo>
                    <a:pt x="22852" y="2245"/>
                    <a:pt x="23839" y="6"/>
                    <a:pt x="29266" y="6"/>
                  </a:cubicBezTo>
                  <a:cubicBezTo>
                    <a:pt x="34530" y="6"/>
                    <a:pt x="35724" y="2314"/>
                    <a:pt x="41555" y="2314"/>
                  </a:cubicBezTo>
                  <a:cubicBezTo>
                    <a:pt x="46489" y="2314"/>
                    <a:pt x="48845" y="101"/>
                    <a:pt x="52898" y="101"/>
                  </a:cubicBezTo>
                  <a:cubicBezTo>
                    <a:pt x="55514" y="101"/>
                    <a:pt x="57604" y="632"/>
                    <a:pt x="59207" y="1332"/>
                  </a:cubicBezTo>
                  <a:lnTo>
                    <a:pt x="59207" y="1"/>
                  </a:lnTo>
                  <a:lnTo>
                    <a:pt x="47035" y="1"/>
                  </a:lnTo>
                  <a:cubicBezTo>
                    <a:pt x="45566" y="441"/>
                    <a:pt x="43958" y="807"/>
                    <a:pt x="41921" y="807"/>
                  </a:cubicBezTo>
                  <a:cubicBezTo>
                    <a:pt x="39575" y="807"/>
                    <a:pt x="37963" y="441"/>
                    <a:pt x="36541" y="1"/>
                  </a:cubicBezTo>
                  <a:lnTo>
                    <a:pt x="21971" y="1"/>
                  </a:lnTo>
                  <a:cubicBezTo>
                    <a:pt x="20719" y="409"/>
                    <a:pt x="19334" y="733"/>
                    <a:pt x="17344" y="733"/>
                  </a:cubicBezTo>
                  <a:cubicBezTo>
                    <a:pt x="15562" y="733"/>
                    <a:pt x="14230" y="414"/>
                    <a:pt x="12983" y="1"/>
                  </a:cubicBez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31"/>
            <p:cNvSpPr/>
            <p:nvPr/>
          </p:nvSpPr>
          <p:spPr>
            <a:xfrm flipH="1" rot="10800000">
              <a:off x="4571990" y="4741152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45417" y="3258"/>
                  </a:moveTo>
                  <a:cubicBezTo>
                    <a:pt x="44213" y="3577"/>
                    <a:pt x="42876" y="3821"/>
                    <a:pt x="41263" y="3821"/>
                  </a:cubicBezTo>
                  <a:cubicBezTo>
                    <a:pt x="39814" y="3821"/>
                    <a:pt x="38658" y="3678"/>
                    <a:pt x="37655" y="3460"/>
                  </a:cubicBezTo>
                  <a:cubicBezTo>
                    <a:pt x="37496" y="3943"/>
                    <a:pt x="37363" y="4420"/>
                    <a:pt x="37267" y="4871"/>
                  </a:cubicBezTo>
                  <a:cubicBezTo>
                    <a:pt x="38276" y="5099"/>
                    <a:pt x="39438" y="5259"/>
                    <a:pt x="40913" y="5259"/>
                  </a:cubicBezTo>
                  <a:cubicBezTo>
                    <a:pt x="42860" y="5259"/>
                    <a:pt x="44388" y="4893"/>
                    <a:pt x="45778" y="4468"/>
                  </a:cubicBezTo>
                  <a:cubicBezTo>
                    <a:pt x="45682" y="4075"/>
                    <a:pt x="45560" y="3667"/>
                    <a:pt x="45417" y="3258"/>
                  </a:cubicBezTo>
                  <a:close/>
                  <a:moveTo>
                    <a:pt x="13848" y="3083"/>
                  </a:moveTo>
                  <a:cubicBezTo>
                    <a:pt x="13705" y="3481"/>
                    <a:pt x="13583" y="3874"/>
                    <a:pt x="13482" y="4256"/>
                  </a:cubicBezTo>
                  <a:cubicBezTo>
                    <a:pt x="14861" y="4749"/>
                    <a:pt x="16251" y="5190"/>
                    <a:pt x="18262" y="5190"/>
                  </a:cubicBezTo>
                  <a:cubicBezTo>
                    <a:pt x="19769" y="5190"/>
                    <a:pt x="20905" y="4988"/>
                    <a:pt x="21902" y="4707"/>
                  </a:cubicBezTo>
                  <a:cubicBezTo>
                    <a:pt x="21801" y="4251"/>
                    <a:pt x="21663" y="3778"/>
                    <a:pt x="21499" y="3301"/>
                  </a:cubicBezTo>
                  <a:cubicBezTo>
                    <a:pt x="20512" y="3566"/>
                    <a:pt x="19387" y="3752"/>
                    <a:pt x="17912" y="3752"/>
                  </a:cubicBezTo>
                  <a:cubicBezTo>
                    <a:pt x="16251" y="3757"/>
                    <a:pt x="15005" y="3460"/>
                    <a:pt x="13848" y="3083"/>
                  </a:cubicBezTo>
                  <a:close/>
                  <a:moveTo>
                    <a:pt x="55503" y="1932"/>
                  </a:moveTo>
                  <a:cubicBezTo>
                    <a:pt x="55673" y="2526"/>
                    <a:pt x="55822" y="3115"/>
                    <a:pt x="55949" y="3709"/>
                  </a:cubicBezTo>
                  <a:cubicBezTo>
                    <a:pt x="57275" y="4081"/>
                    <a:pt x="58358" y="4590"/>
                    <a:pt x="59207" y="5115"/>
                  </a:cubicBezTo>
                  <a:lnTo>
                    <a:pt x="59207" y="3168"/>
                  </a:lnTo>
                  <a:cubicBezTo>
                    <a:pt x="58204" y="2664"/>
                    <a:pt x="56973" y="2213"/>
                    <a:pt x="55503" y="1932"/>
                  </a:cubicBezTo>
                  <a:close/>
                  <a:moveTo>
                    <a:pt x="3762" y="1746"/>
                  </a:moveTo>
                  <a:cubicBezTo>
                    <a:pt x="2255" y="2118"/>
                    <a:pt x="939" y="2733"/>
                    <a:pt x="0" y="3253"/>
                  </a:cubicBezTo>
                  <a:lnTo>
                    <a:pt x="0" y="5232"/>
                  </a:lnTo>
                  <a:cubicBezTo>
                    <a:pt x="653" y="4813"/>
                    <a:pt x="1825" y="4134"/>
                    <a:pt x="3279" y="3619"/>
                  </a:cubicBezTo>
                  <a:cubicBezTo>
                    <a:pt x="3417" y="2993"/>
                    <a:pt x="3571" y="2367"/>
                    <a:pt x="3762" y="1746"/>
                  </a:cubicBezTo>
                  <a:close/>
                  <a:moveTo>
                    <a:pt x="38902" y="574"/>
                  </a:moveTo>
                  <a:cubicBezTo>
                    <a:pt x="38652" y="1030"/>
                    <a:pt x="38419" y="1513"/>
                    <a:pt x="38201" y="2012"/>
                  </a:cubicBezTo>
                  <a:cubicBezTo>
                    <a:pt x="39151" y="2197"/>
                    <a:pt x="40233" y="2314"/>
                    <a:pt x="41555" y="2314"/>
                  </a:cubicBezTo>
                  <a:cubicBezTo>
                    <a:pt x="42823" y="2314"/>
                    <a:pt x="43916" y="2171"/>
                    <a:pt x="44913" y="1953"/>
                  </a:cubicBezTo>
                  <a:cubicBezTo>
                    <a:pt x="44717" y="1497"/>
                    <a:pt x="44499" y="1056"/>
                    <a:pt x="44276" y="637"/>
                  </a:cubicBezTo>
                  <a:cubicBezTo>
                    <a:pt x="43549" y="743"/>
                    <a:pt x="42775" y="807"/>
                    <a:pt x="41921" y="807"/>
                  </a:cubicBezTo>
                  <a:cubicBezTo>
                    <a:pt x="40759" y="807"/>
                    <a:pt x="39772" y="717"/>
                    <a:pt x="38902" y="574"/>
                  </a:cubicBezTo>
                  <a:close/>
                  <a:moveTo>
                    <a:pt x="20241" y="462"/>
                  </a:moveTo>
                  <a:cubicBezTo>
                    <a:pt x="19414" y="627"/>
                    <a:pt x="18480" y="733"/>
                    <a:pt x="17344" y="733"/>
                  </a:cubicBezTo>
                  <a:cubicBezTo>
                    <a:pt x="16469" y="733"/>
                    <a:pt x="15694" y="659"/>
                    <a:pt x="14994" y="526"/>
                  </a:cubicBezTo>
                  <a:cubicBezTo>
                    <a:pt x="14771" y="929"/>
                    <a:pt x="14559" y="1359"/>
                    <a:pt x="14357" y="1799"/>
                  </a:cubicBezTo>
                  <a:cubicBezTo>
                    <a:pt x="15328" y="2065"/>
                    <a:pt x="16395" y="2245"/>
                    <a:pt x="17716" y="2245"/>
                  </a:cubicBezTo>
                  <a:cubicBezTo>
                    <a:pt x="19010" y="2245"/>
                    <a:pt x="20045" y="2102"/>
                    <a:pt x="20952" y="1889"/>
                  </a:cubicBezTo>
                  <a:cubicBezTo>
                    <a:pt x="20735" y="1396"/>
                    <a:pt x="20496" y="913"/>
                    <a:pt x="20241" y="462"/>
                  </a:cubicBezTo>
                  <a:close/>
                  <a:moveTo>
                    <a:pt x="54840" y="1"/>
                  </a:moveTo>
                  <a:cubicBezTo>
                    <a:pt x="54867" y="70"/>
                    <a:pt x="54898" y="144"/>
                    <a:pt x="54925" y="213"/>
                  </a:cubicBezTo>
                  <a:cubicBezTo>
                    <a:pt x="56617" y="404"/>
                    <a:pt x="58039" y="823"/>
                    <a:pt x="59207" y="1332"/>
                  </a:cubicBezTo>
                  <a:lnTo>
                    <a:pt x="59207" y="1"/>
                  </a:ln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3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/>
        </p:txBody>
      </p:sp>
      <p:sp>
        <p:nvSpPr>
          <p:cNvPr id="21" name="Google Shape;21;p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4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2"/>
          <p:cNvSpPr txBox="1"/>
          <p:nvPr>
            <p:ph type="title"/>
          </p:nvPr>
        </p:nvSpPr>
        <p:spPr>
          <a:xfrm>
            <a:off x="714000" y="723600"/>
            <a:ext cx="7716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6" name="Google Shape;256;p32"/>
          <p:cNvSpPr txBox="1"/>
          <p:nvPr>
            <p:ph idx="1" type="subTitle"/>
          </p:nvPr>
        </p:nvSpPr>
        <p:spPr>
          <a:xfrm>
            <a:off x="875200" y="2591313"/>
            <a:ext cx="2295600" cy="10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32"/>
          <p:cNvSpPr txBox="1"/>
          <p:nvPr>
            <p:ph idx="2" type="subTitle"/>
          </p:nvPr>
        </p:nvSpPr>
        <p:spPr>
          <a:xfrm>
            <a:off x="875050" y="2040795"/>
            <a:ext cx="2295600" cy="55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0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58" name="Google Shape;258;p32"/>
          <p:cNvSpPr txBox="1"/>
          <p:nvPr>
            <p:ph idx="3" type="subTitle"/>
          </p:nvPr>
        </p:nvSpPr>
        <p:spPr>
          <a:xfrm>
            <a:off x="5973350" y="2591313"/>
            <a:ext cx="2295600" cy="10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32"/>
          <p:cNvSpPr txBox="1"/>
          <p:nvPr>
            <p:ph idx="4" type="subTitle"/>
          </p:nvPr>
        </p:nvSpPr>
        <p:spPr>
          <a:xfrm>
            <a:off x="5973350" y="2040795"/>
            <a:ext cx="2295600" cy="55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60" name="Google Shape;260;p32"/>
          <p:cNvSpPr txBox="1"/>
          <p:nvPr>
            <p:ph idx="5" type="subTitle"/>
          </p:nvPr>
        </p:nvSpPr>
        <p:spPr>
          <a:xfrm>
            <a:off x="875250" y="4552015"/>
            <a:ext cx="2295600" cy="10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32"/>
          <p:cNvSpPr txBox="1"/>
          <p:nvPr>
            <p:ph idx="6" type="subTitle"/>
          </p:nvPr>
        </p:nvSpPr>
        <p:spPr>
          <a:xfrm>
            <a:off x="875050" y="4001482"/>
            <a:ext cx="2295600" cy="55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2" name="Google Shape;262;p32"/>
          <p:cNvSpPr txBox="1"/>
          <p:nvPr>
            <p:ph idx="7" type="subTitle"/>
          </p:nvPr>
        </p:nvSpPr>
        <p:spPr>
          <a:xfrm>
            <a:off x="5973350" y="4552015"/>
            <a:ext cx="2295600" cy="10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3" name="Google Shape;263;p32"/>
          <p:cNvSpPr txBox="1"/>
          <p:nvPr>
            <p:ph idx="8" type="subTitle"/>
          </p:nvPr>
        </p:nvSpPr>
        <p:spPr>
          <a:xfrm>
            <a:off x="5973350" y="4001482"/>
            <a:ext cx="2295600" cy="55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0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264" name="Google Shape;264;p32"/>
          <p:cNvGrpSpPr/>
          <p:nvPr/>
        </p:nvGrpSpPr>
        <p:grpSpPr>
          <a:xfrm>
            <a:off x="-49985" y="6134258"/>
            <a:ext cx="9243969" cy="734497"/>
            <a:chOff x="-49985" y="4600809"/>
            <a:chExt cx="9243969" cy="550887"/>
          </a:xfrm>
        </p:grpSpPr>
        <p:sp>
          <p:nvSpPr>
            <p:cNvPr id="265" name="Google Shape;265;p32"/>
            <p:cNvSpPr/>
            <p:nvPr/>
          </p:nvSpPr>
          <p:spPr>
            <a:xfrm flipH="1" rot="10800000">
              <a:off x="-49985" y="4600809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0" y="1"/>
                  </a:moveTo>
                  <a:lnTo>
                    <a:pt x="0" y="6925"/>
                  </a:lnTo>
                  <a:cubicBezTo>
                    <a:pt x="1157" y="6187"/>
                    <a:pt x="3953" y="4622"/>
                    <a:pt x="7035" y="4622"/>
                  </a:cubicBezTo>
                  <a:cubicBezTo>
                    <a:pt x="12352" y="4622"/>
                    <a:pt x="13710" y="6887"/>
                    <a:pt x="18262" y="6887"/>
                  </a:cubicBezTo>
                  <a:cubicBezTo>
                    <a:pt x="23138" y="6887"/>
                    <a:pt x="24077" y="4755"/>
                    <a:pt x="29235" y="4755"/>
                  </a:cubicBezTo>
                  <a:cubicBezTo>
                    <a:pt x="34233" y="4755"/>
                    <a:pt x="35368" y="6951"/>
                    <a:pt x="40913" y="6951"/>
                  </a:cubicBezTo>
                  <a:cubicBezTo>
                    <a:pt x="45603" y="6951"/>
                    <a:pt x="47837" y="4845"/>
                    <a:pt x="51688" y="4845"/>
                  </a:cubicBezTo>
                  <a:cubicBezTo>
                    <a:pt x="55105" y="4845"/>
                    <a:pt x="57578" y="5805"/>
                    <a:pt x="59207" y="6813"/>
                  </a:cubicBezTo>
                  <a:lnTo>
                    <a:pt x="59207" y="1"/>
                  </a:lnTo>
                  <a:close/>
                </a:path>
              </a:pathLst>
            </a:custGeom>
            <a:solidFill>
              <a:srgbClr val="FD50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32"/>
            <p:cNvSpPr/>
            <p:nvPr/>
          </p:nvSpPr>
          <p:spPr>
            <a:xfrm flipH="1" rot="10800000">
              <a:off x="-49985" y="4600809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54840" y="1"/>
                  </a:moveTo>
                  <a:cubicBezTo>
                    <a:pt x="55562" y="1815"/>
                    <a:pt x="55986" y="3656"/>
                    <a:pt x="56278" y="5503"/>
                  </a:cubicBezTo>
                  <a:cubicBezTo>
                    <a:pt x="57456" y="5863"/>
                    <a:pt x="58427" y="6330"/>
                    <a:pt x="59207" y="6813"/>
                  </a:cubicBezTo>
                  <a:lnTo>
                    <a:pt x="59207" y="1"/>
                  </a:lnTo>
                  <a:close/>
                  <a:moveTo>
                    <a:pt x="39231" y="1"/>
                  </a:moveTo>
                  <a:cubicBezTo>
                    <a:pt x="38026" y="1980"/>
                    <a:pt x="37013" y="4834"/>
                    <a:pt x="37108" y="6532"/>
                  </a:cubicBezTo>
                  <a:cubicBezTo>
                    <a:pt x="37108" y="6532"/>
                    <a:pt x="37108" y="6532"/>
                    <a:pt x="37108" y="6532"/>
                  </a:cubicBezTo>
                  <a:cubicBezTo>
                    <a:pt x="37172" y="6548"/>
                    <a:pt x="37236" y="6559"/>
                    <a:pt x="37299" y="6574"/>
                  </a:cubicBezTo>
                  <a:cubicBezTo>
                    <a:pt x="37310" y="6580"/>
                    <a:pt x="37321" y="6580"/>
                    <a:pt x="37336" y="6585"/>
                  </a:cubicBezTo>
                  <a:cubicBezTo>
                    <a:pt x="37384" y="6596"/>
                    <a:pt x="37437" y="6606"/>
                    <a:pt x="37490" y="6617"/>
                  </a:cubicBezTo>
                  <a:cubicBezTo>
                    <a:pt x="37506" y="6622"/>
                    <a:pt x="37527" y="6622"/>
                    <a:pt x="37543" y="6628"/>
                  </a:cubicBezTo>
                  <a:cubicBezTo>
                    <a:pt x="37591" y="6638"/>
                    <a:pt x="37639" y="6649"/>
                    <a:pt x="37687" y="6654"/>
                  </a:cubicBezTo>
                  <a:cubicBezTo>
                    <a:pt x="37708" y="6659"/>
                    <a:pt x="37729" y="6665"/>
                    <a:pt x="37750" y="6670"/>
                  </a:cubicBezTo>
                  <a:cubicBezTo>
                    <a:pt x="37793" y="6675"/>
                    <a:pt x="37841" y="6686"/>
                    <a:pt x="37883" y="6696"/>
                  </a:cubicBezTo>
                  <a:cubicBezTo>
                    <a:pt x="37909" y="6696"/>
                    <a:pt x="37936" y="6702"/>
                    <a:pt x="37957" y="6707"/>
                  </a:cubicBezTo>
                  <a:cubicBezTo>
                    <a:pt x="38000" y="6712"/>
                    <a:pt x="38042" y="6723"/>
                    <a:pt x="38090" y="6728"/>
                  </a:cubicBezTo>
                  <a:cubicBezTo>
                    <a:pt x="38116" y="6734"/>
                    <a:pt x="38143" y="6739"/>
                    <a:pt x="38169" y="6744"/>
                  </a:cubicBezTo>
                  <a:cubicBezTo>
                    <a:pt x="38217" y="6750"/>
                    <a:pt x="38265" y="6760"/>
                    <a:pt x="38318" y="6765"/>
                  </a:cubicBezTo>
                  <a:cubicBezTo>
                    <a:pt x="38334" y="6771"/>
                    <a:pt x="38355" y="6771"/>
                    <a:pt x="38371" y="6776"/>
                  </a:cubicBezTo>
                  <a:cubicBezTo>
                    <a:pt x="38429" y="6781"/>
                    <a:pt x="38493" y="6792"/>
                    <a:pt x="38551" y="6803"/>
                  </a:cubicBezTo>
                  <a:cubicBezTo>
                    <a:pt x="38567" y="6803"/>
                    <a:pt x="38578" y="6803"/>
                    <a:pt x="38594" y="6808"/>
                  </a:cubicBezTo>
                  <a:cubicBezTo>
                    <a:pt x="38668" y="6813"/>
                    <a:pt x="38742" y="6824"/>
                    <a:pt x="38817" y="6834"/>
                  </a:cubicBezTo>
                  <a:cubicBezTo>
                    <a:pt x="38822" y="6834"/>
                    <a:pt x="38833" y="6834"/>
                    <a:pt x="38838" y="6834"/>
                  </a:cubicBezTo>
                  <a:cubicBezTo>
                    <a:pt x="38907" y="6845"/>
                    <a:pt x="38971" y="6850"/>
                    <a:pt x="39040" y="6861"/>
                  </a:cubicBezTo>
                  <a:cubicBezTo>
                    <a:pt x="39066" y="6861"/>
                    <a:pt x="39098" y="6866"/>
                    <a:pt x="39124" y="6866"/>
                  </a:cubicBezTo>
                  <a:cubicBezTo>
                    <a:pt x="39172" y="6872"/>
                    <a:pt x="39220" y="6877"/>
                    <a:pt x="39273" y="6882"/>
                  </a:cubicBezTo>
                  <a:cubicBezTo>
                    <a:pt x="39305" y="6882"/>
                    <a:pt x="39337" y="6887"/>
                    <a:pt x="39369" y="6887"/>
                  </a:cubicBezTo>
                  <a:cubicBezTo>
                    <a:pt x="39416" y="6893"/>
                    <a:pt x="39464" y="6898"/>
                    <a:pt x="39512" y="6903"/>
                  </a:cubicBezTo>
                  <a:cubicBezTo>
                    <a:pt x="39544" y="6903"/>
                    <a:pt x="39575" y="6903"/>
                    <a:pt x="39607" y="6909"/>
                  </a:cubicBezTo>
                  <a:cubicBezTo>
                    <a:pt x="39660" y="6909"/>
                    <a:pt x="39708" y="6914"/>
                    <a:pt x="39761" y="6919"/>
                  </a:cubicBezTo>
                  <a:cubicBezTo>
                    <a:pt x="39793" y="6919"/>
                    <a:pt x="39825" y="6919"/>
                    <a:pt x="39857" y="6925"/>
                  </a:cubicBezTo>
                  <a:cubicBezTo>
                    <a:pt x="39910" y="6925"/>
                    <a:pt x="39957" y="6930"/>
                    <a:pt x="40011" y="6930"/>
                  </a:cubicBezTo>
                  <a:cubicBezTo>
                    <a:pt x="40042" y="6930"/>
                    <a:pt x="40080" y="6935"/>
                    <a:pt x="40111" y="6935"/>
                  </a:cubicBezTo>
                  <a:cubicBezTo>
                    <a:pt x="40164" y="6935"/>
                    <a:pt x="40217" y="6941"/>
                    <a:pt x="40271" y="6941"/>
                  </a:cubicBezTo>
                  <a:cubicBezTo>
                    <a:pt x="40302" y="6941"/>
                    <a:pt x="40340" y="6946"/>
                    <a:pt x="40371" y="6946"/>
                  </a:cubicBezTo>
                  <a:cubicBezTo>
                    <a:pt x="40435" y="6946"/>
                    <a:pt x="40493" y="6946"/>
                    <a:pt x="40557" y="6946"/>
                  </a:cubicBezTo>
                  <a:cubicBezTo>
                    <a:pt x="40584" y="6951"/>
                    <a:pt x="40610" y="6951"/>
                    <a:pt x="40637" y="6951"/>
                  </a:cubicBezTo>
                  <a:cubicBezTo>
                    <a:pt x="40727" y="6951"/>
                    <a:pt x="40817" y="6951"/>
                    <a:pt x="40913" y="6951"/>
                  </a:cubicBezTo>
                  <a:cubicBezTo>
                    <a:pt x="40982" y="6951"/>
                    <a:pt x="41050" y="6951"/>
                    <a:pt x="41119" y="6951"/>
                  </a:cubicBezTo>
                  <a:cubicBezTo>
                    <a:pt x="41141" y="6951"/>
                    <a:pt x="41157" y="6951"/>
                    <a:pt x="41173" y="6951"/>
                  </a:cubicBezTo>
                  <a:cubicBezTo>
                    <a:pt x="41226" y="6951"/>
                    <a:pt x="41273" y="6946"/>
                    <a:pt x="41321" y="6946"/>
                  </a:cubicBezTo>
                  <a:cubicBezTo>
                    <a:pt x="41348" y="6946"/>
                    <a:pt x="41374" y="6946"/>
                    <a:pt x="41401" y="6946"/>
                  </a:cubicBezTo>
                  <a:cubicBezTo>
                    <a:pt x="41438" y="6941"/>
                    <a:pt x="41480" y="6941"/>
                    <a:pt x="41517" y="6941"/>
                  </a:cubicBezTo>
                  <a:cubicBezTo>
                    <a:pt x="41549" y="6941"/>
                    <a:pt x="41576" y="6935"/>
                    <a:pt x="41608" y="6935"/>
                  </a:cubicBezTo>
                  <a:cubicBezTo>
                    <a:pt x="41645" y="6935"/>
                    <a:pt x="41682" y="6930"/>
                    <a:pt x="41724" y="6930"/>
                  </a:cubicBezTo>
                  <a:cubicBezTo>
                    <a:pt x="41746" y="6930"/>
                    <a:pt x="41772" y="6930"/>
                    <a:pt x="41799" y="6925"/>
                  </a:cubicBezTo>
                  <a:cubicBezTo>
                    <a:pt x="41836" y="6925"/>
                    <a:pt x="41878" y="6919"/>
                    <a:pt x="41915" y="6919"/>
                  </a:cubicBezTo>
                  <a:cubicBezTo>
                    <a:pt x="41942" y="6919"/>
                    <a:pt x="41974" y="6914"/>
                    <a:pt x="42000" y="6914"/>
                  </a:cubicBezTo>
                  <a:cubicBezTo>
                    <a:pt x="42032" y="6909"/>
                    <a:pt x="42069" y="6909"/>
                    <a:pt x="42101" y="6903"/>
                  </a:cubicBezTo>
                  <a:cubicBezTo>
                    <a:pt x="42133" y="6903"/>
                    <a:pt x="42159" y="6898"/>
                    <a:pt x="42191" y="6898"/>
                  </a:cubicBezTo>
                  <a:cubicBezTo>
                    <a:pt x="42234" y="6893"/>
                    <a:pt x="42271" y="6893"/>
                    <a:pt x="42313" y="6887"/>
                  </a:cubicBezTo>
                  <a:cubicBezTo>
                    <a:pt x="42334" y="6887"/>
                    <a:pt x="42356" y="6882"/>
                    <a:pt x="42372" y="6882"/>
                  </a:cubicBezTo>
                  <a:cubicBezTo>
                    <a:pt x="42435" y="6877"/>
                    <a:pt x="42494" y="6866"/>
                    <a:pt x="42557" y="6861"/>
                  </a:cubicBezTo>
                  <a:cubicBezTo>
                    <a:pt x="42579" y="6861"/>
                    <a:pt x="42600" y="6856"/>
                    <a:pt x="42621" y="6856"/>
                  </a:cubicBezTo>
                  <a:cubicBezTo>
                    <a:pt x="42658" y="6850"/>
                    <a:pt x="42701" y="6845"/>
                    <a:pt x="42738" y="6840"/>
                  </a:cubicBezTo>
                  <a:cubicBezTo>
                    <a:pt x="42764" y="6840"/>
                    <a:pt x="42796" y="6834"/>
                    <a:pt x="42823" y="6829"/>
                  </a:cubicBezTo>
                  <a:cubicBezTo>
                    <a:pt x="42854" y="6824"/>
                    <a:pt x="42886" y="6824"/>
                    <a:pt x="42913" y="6819"/>
                  </a:cubicBezTo>
                  <a:cubicBezTo>
                    <a:pt x="42945" y="6813"/>
                    <a:pt x="42971" y="6808"/>
                    <a:pt x="43003" y="6808"/>
                  </a:cubicBezTo>
                  <a:cubicBezTo>
                    <a:pt x="43035" y="6803"/>
                    <a:pt x="43067" y="6797"/>
                    <a:pt x="43093" y="6792"/>
                  </a:cubicBezTo>
                  <a:cubicBezTo>
                    <a:pt x="43120" y="6787"/>
                    <a:pt x="43146" y="6787"/>
                    <a:pt x="43173" y="6781"/>
                  </a:cubicBezTo>
                  <a:cubicBezTo>
                    <a:pt x="43210" y="6776"/>
                    <a:pt x="43242" y="6771"/>
                    <a:pt x="43279" y="6765"/>
                  </a:cubicBezTo>
                  <a:cubicBezTo>
                    <a:pt x="43300" y="6760"/>
                    <a:pt x="43321" y="6755"/>
                    <a:pt x="43348" y="6755"/>
                  </a:cubicBezTo>
                  <a:cubicBezTo>
                    <a:pt x="43380" y="6750"/>
                    <a:pt x="43412" y="6739"/>
                    <a:pt x="43443" y="6734"/>
                  </a:cubicBezTo>
                  <a:cubicBezTo>
                    <a:pt x="43470" y="6734"/>
                    <a:pt x="43496" y="6728"/>
                    <a:pt x="43528" y="6723"/>
                  </a:cubicBezTo>
                  <a:cubicBezTo>
                    <a:pt x="43555" y="6718"/>
                    <a:pt x="43587" y="6712"/>
                    <a:pt x="43618" y="6707"/>
                  </a:cubicBezTo>
                  <a:cubicBezTo>
                    <a:pt x="43640" y="6702"/>
                    <a:pt x="43666" y="6696"/>
                    <a:pt x="43693" y="6691"/>
                  </a:cubicBezTo>
                  <a:cubicBezTo>
                    <a:pt x="43698" y="6691"/>
                    <a:pt x="43709" y="6686"/>
                    <a:pt x="43714" y="6686"/>
                  </a:cubicBezTo>
                  <a:cubicBezTo>
                    <a:pt x="43815" y="6670"/>
                    <a:pt x="43910" y="6649"/>
                    <a:pt x="44006" y="6628"/>
                  </a:cubicBezTo>
                  <a:cubicBezTo>
                    <a:pt x="44011" y="6628"/>
                    <a:pt x="44011" y="6628"/>
                    <a:pt x="44011" y="6628"/>
                  </a:cubicBezTo>
                  <a:cubicBezTo>
                    <a:pt x="44011" y="6628"/>
                    <a:pt x="44011" y="6628"/>
                    <a:pt x="44011" y="6628"/>
                  </a:cubicBezTo>
                  <a:cubicBezTo>
                    <a:pt x="44112" y="6606"/>
                    <a:pt x="44207" y="6585"/>
                    <a:pt x="44303" y="6564"/>
                  </a:cubicBezTo>
                  <a:cubicBezTo>
                    <a:pt x="44308" y="6564"/>
                    <a:pt x="44319" y="6559"/>
                    <a:pt x="44329" y="6559"/>
                  </a:cubicBezTo>
                  <a:cubicBezTo>
                    <a:pt x="44420" y="6537"/>
                    <a:pt x="44515" y="6511"/>
                    <a:pt x="44605" y="6490"/>
                  </a:cubicBezTo>
                  <a:cubicBezTo>
                    <a:pt x="44611" y="6490"/>
                    <a:pt x="44621" y="6484"/>
                    <a:pt x="44627" y="6484"/>
                  </a:cubicBezTo>
                  <a:cubicBezTo>
                    <a:pt x="44690" y="6468"/>
                    <a:pt x="44754" y="6452"/>
                    <a:pt x="44818" y="6437"/>
                  </a:cubicBezTo>
                  <a:cubicBezTo>
                    <a:pt x="44871" y="6421"/>
                    <a:pt x="44924" y="6410"/>
                    <a:pt x="44977" y="6394"/>
                  </a:cubicBezTo>
                  <a:cubicBezTo>
                    <a:pt x="45024" y="6378"/>
                    <a:pt x="45078" y="6368"/>
                    <a:pt x="45131" y="6352"/>
                  </a:cubicBezTo>
                  <a:cubicBezTo>
                    <a:pt x="45178" y="6341"/>
                    <a:pt x="45226" y="6325"/>
                    <a:pt x="45274" y="6314"/>
                  </a:cubicBezTo>
                  <a:cubicBezTo>
                    <a:pt x="45327" y="6299"/>
                    <a:pt x="45385" y="6283"/>
                    <a:pt x="45438" y="6267"/>
                  </a:cubicBezTo>
                  <a:cubicBezTo>
                    <a:pt x="45481" y="6251"/>
                    <a:pt x="45523" y="6240"/>
                    <a:pt x="45566" y="6224"/>
                  </a:cubicBezTo>
                  <a:cubicBezTo>
                    <a:pt x="45624" y="6208"/>
                    <a:pt x="45682" y="6192"/>
                    <a:pt x="45741" y="6177"/>
                  </a:cubicBezTo>
                  <a:cubicBezTo>
                    <a:pt x="45773" y="6166"/>
                    <a:pt x="45804" y="6155"/>
                    <a:pt x="45836" y="6145"/>
                  </a:cubicBezTo>
                  <a:cubicBezTo>
                    <a:pt x="45905" y="6123"/>
                    <a:pt x="45969" y="6102"/>
                    <a:pt x="46038" y="6086"/>
                  </a:cubicBezTo>
                  <a:cubicBezTo>
                    <a:pt x="45958" y="4362"/>
                    <a:pt x="45014" y="1815"/>
                    <a:pt x="43910" y="1"/>
                  </a:cubicBezTo>
                  <a:lnTo>
                    <a:pt x="39231" y="1"/>
                  </a:lnTo>
                  <a:close/>
                  <a:moveTo>
                    <a:pt x="15296" y="1"/>
                  </a:moveTo>
                  <a:cubicBezTo>
                    <a:pt x="14241" y="1730"/>
                    <a:pt x="13333" y="4134"/>
                    <a:pt x="13185" y="5842"/>
                  </a:cubicBezTo>
                  <a:cubicBezTo>
                    <a:pt x="13185" y="5842"/>
                    <a:pt x="13185" y="5842"/>
                    <a:pt x="13185" y="5842"/>
                  </a:cubicBezTo>
                  <a:cubicBezTo>
                    <a:pt x="13370" y="5911"/>
                    <a:pt x="13556" y="5975"/>
                    <a:pt x="13742" y="6044"/>
                  </a:cubicBezTo>
                  <a:cubicBezTo>
                    <a:pt x="13821" y="6070"/>
                    <a:pt x="13896" y="6097"/>
                    <a:pt x="13975" y="6123"/>
                  </a:cubicBezTo>
                  <a:cubicBezTo>
                    <a:pt x="13997" y="6129"/>
                    <a:pt x="14018" y="6134"/>
                    <a:pt x="14039" y="6145"/>
                  </a:cubicBezTo>
                  <a:cubicBezTo>
                    <a:pt x="14103" y="6166"/>
                    <a:pt x="14166" y="6187"/>
                    <a:pt x="14235" y="6208"/>
                  </a:cubicBezTo>
                  <a:cubicBezTo>
                    <a:pt x="14267" y="6219"/>
                    <a:pt x="14304" y="6230"/>
                    <a:pt x="14336" y="6245"/>
                  </a:cubicBezTo>
                  <a:cubicBezTo>
                    <a:pt x="14394" y="6261"/>
                    <a:pt x="14453" y="6283"/>
                    <a:pt x="14511" y="6299"/>
                  </a:cubicBezTo>
                  <a:cubicBezTo>
                    <a:pt x="14554" y="6309"/>
                    <a:pt x="14591" y="6325"/>
                    <a:pt x="14633" y="6336"/>
                  </a:cubicBezTo>
                  <a:cubicBezTo>
                    <a:pt x="14808" y="6389"/>
                    <a:pt x="14989" y="6442"/>
                    <a:pt x="15169" y="6490"/>
                  </a:cubicBezTo>
                  <a:cubicBezTo>
                    <a:pt x="15270" y="6516"/>
                    <a:pt x="15371" y="6543"/>
                    <a:pt x="15472" y="6564"/>
                  </a:cubicBezTo>
                  <a:cubicBezTo>
                    <a:pt x="15514" y="6574"/>
                    <a:pt x="15562" y="6585"/>
                    <a:pt x="15604" y="6596"/>
                  </a:cubicBezTo>
                  <a:cubicBezTo>
                    <a:pt x="15615" y="6596"/>
                    <a:pt x="15620" y="6601"/>
                    <a:pt x="15631" y="6601"/>
                  </a:cubicBezTo>
                  <a:cubicBezTo>
                    <a:pt x="15673" y="6612"/>
                    <a:pt x="15716" y="6622"/>
                    <a:pt x="15753" y="6628"/>
                  </a:cubicBezTo>
                  <a:cubicBezTo>
                    <a:pt x="15769" y="6633"/>
                    <a:pt x="15779" y="6633"/>
                    <a:pt x="15790" y="6638"/>
                  </a:cubicBezTo>
                  <a:cubicBezTo>
                    <a:pt x="15827" y="6643"/>
                    <a:pt x="15864" y="6649"/>
                    <a:pt x="15901" y="6659"/>
                  </a:cubicBezTo>
                  <a:cubicBezTo>
                    <a:pt x="15917" y="6665"/>
                    <a:pt x="15938" y="6665"/>
                    <a:pt x="15960" y="6670"/>
                  </a:cubicBezTo>
                  <a:cubicBezTo>
                    <a:pt x="15991" y="6675"/>
                    <a:pt x="16023" y="6681"/>
                    <a:pt x="16055" y="6686"/>
                  </a:cubicBezTo>
                  <a:cubicBezTo>
                    <a:pt x="16076" y="6691"/>
                    <a:pt x="16103" y="6696"/>
                    <a:pt x="16124" y="6702"/>
                  </a:cubicBezTo>
                  <a:cubicBezTo>
                    <a:pt x="16156" y="6707"/>
                    <a:pt x="16188" y="6712"/>
                    <a:pt x="16220" y="6718"/>
                  </a:cubicBezTo>
                  <a:cubicBezTo>
                    <a:pt x="16246" y="6723"/>
                    <a:pt x="16267" y="6728"/>
                    <a:pt x="16294" y="6728"/>
                  </a:cubicBezTo>
                  <a:cubicBezTo>
                    <a:pt x="16320" y="6734"/>
                    <a:pt x="16352" y="6739"/>
                    <a:pt x="16384" y="6744"/>
                  </a:cubicBezTo>
                  <a:cubicBezTo>
                    <a:pt x="16411" y="6750"/>
                    <a:pt x="16437" y="6755"/>
                    <a:pt x="16464" y="6755"/>
                  </a:cubicBezTo>
                  <a:cubicBezTo>
                    <a:pt x="16496" y="6760"/>
                    <a:pt x="16527" y="6765"/>
                    <a:pt x="16559" y="6771"/>
                  </a:cubicBezTo>
                  <a:cubicBezTo>
                    <a:pt x="16586" y="6776"/>
                    <a:pt x="16612" y="6776"/>
                    <a:pt x="16639" y="6781"/>
                  </a:cubicBezTo>
                  <a:cubicBezTo>
                    <a:pt x="16671" y="6787"/>
                    <a:pt x="16702" y="6792"/>
                    <a:pt x="16729" y="6792"/>
                  </a:cubicBezTo>
                  <a:cubicBezTo>
                    <a:pt x="16761" y="6797"/>
                    <a:pt x="16787" y="6803"/>
                    <a:pt x="16814" y="6803"/>
                  </a:cubicBezTo>
                  <a:cubicBezTo>
                    <a:pt x="16846" y="6808"/>
                    <a:pt x="16878" y="6813"/>
                    <a:pt x="16909" y="6813"/>
                  </a:cubicBezTo>
                  <a:cubicBezTo>
                    <a:pt x="16941" y="6819"/>
                    <a:pt x="16968" y="6819"/>
                    <a:pt x="16994" y="6824"/>
                  </a:cubicBezTo>
                  <a:cubicBezTo>
                    <a:pt x="17026" y="6824"/>
                    <a:pt x="17058" y="6829"/>
                    <a:pt x="17090" y="6834"/>
                  </a:cubicBezTo>
                  <a:cubicBezTo>
                    <a:pt x="17122" y="6834"/>
                    <a:pt x="17153" y="6840"/>
                    <a:pt x="17185" y="6840"/>
                  </a:cubicBezTo>
                  <a:cubicBezTo>
                    <a:pt x="17217" y="6845"/>
                    <a:pt x="17244" y="6845"/>
                    <a:pt x="17275" y="6850"/>
                  </a:cubicBezTo>
                  <a:cubicBezTo>
                    <a:pt x="17307" y="6850"/>
                    <a:pt x="17344" y="6856"/>
                    <a:pt x="17376" y="6856"/>
                  </a:cubicBezTo>
                  <a:cubicBezTo>
                    <a:pt x="17408" y="6856"/>
                    <a:pt x="17435" y="6861"/>
                    <a:pt x="17466" y="6861"/>
                  </a:cubicBezTo>
                  <a:cubicBezTo>
                    <a:pt x="17498" y="6866"/>
                    <a:pt x="17535" y="6866"/>
                    <a:pt x="17573" y="6866"/>
                  </a:cubicBezTo>
                  <a:cubicBezTo>
                    <a:pt x="17599" y="6872"/>
                    <a:pt x="17631" y="6872"/>
                    <a:pt x="17657" y="6872"/>
                  </a:cubicBezTo>
                  <a:cubicBezTo>
                    <a:pt x="17695" y="6872"/>
                    <a:pt x="17737" y="6877"/>
                    <a:pt x="17774" y="6877"/>
                  </a:cubicBezTo>
                  <a:cubicBezTo>
                    <a:pt x="17801" y="6877"/>
                    <a:pt x="17827" y="6877"/>
                    <a:pt x="17854" y="6877"/>
                  </a:cubicBezTo>
                  <a:cubicBezTo>
                    <a:pt x="17902" y="6882"/>
                    <a:pt x="17949" y="6882"/>
                    <a:pt x="17997" y="6882"/>
                  </a:cubicBezTo>
                  <a:cubicBezTo>
                    <a:pt x="18018" y="6882"/>
                    <a:pt x="18034" y="6882"/>
                    <a:pt x="18055" y="6882"/>
                  </a:cubicBezTo>
                  <a:cubicBezTo>
                    <a:pt x="18124" y="6887"/>
                    <a:pt x="18193" y="6887"/>
                    <a:pt x="18262" y="6887"/>
                  </a:cubicBezTo>
                  <a:cubicBezTo>
                    <a:pt x="18353" y="6887"/>
                    <a:pt x="18443" y="6882"/>
                    <a:pt x="18528" y="6882"/>
                  </a:cubicBezTo>
                  <a:cubicBezTo>
                    <a:pt x="18554" y="6882"/>
                    <a:pt x="18581" y="6882"/>
                    <a:pt x="18607" y="6882"/>
                  </a:cubicBezTo>
                  <a:cubicBezTo>
                    <a:pt x="18671" y="6882"/>
                    <a:pt x="18740" y="6877"/>
                    <a:pt x="18804" y="6877"/>
                  </a:cubicBezTo>
                  <a:cubicBezTo>
                    <a:pt x="18825" y="6877"/>
                    <a:pt x="18851" y="6877"/>
                    <a:pt x="18873" y="6872"/>
                  </a:cubicBezTo>
                  <a:cubicBezTo>
                    <a:pt x="19048" y="6866"/>
                    <a:pt x="19217" y="6856"/>
                    <a:pt x="19382" y="6845"/>
                  </a:cubicBezTo>
                  <a:cubicBezTo>
                    <a:pt x="19392" y="6845"/>
                    <a:pt x="19408" y="6845"/>
                    <a:pt x="19419" y="6840"/>
                  </a:cubicBezTo>
                  <a:cubicBezTo>
                    <a:pt x="19493" y="6834"/>
                    <a:pt x="19562" y="6829"/>
                    <a:pt x="19631" y="6824"/>
                  </a:cubicBezTo>
                  <a:cubicBezTo>
                    <a:pt x="19647" y="6824"/>
                    <a:pt x="19663" y="6824"/>
                    <a:pt x="19679" y="6819"/>
                  </a:cubicBezTo>
                  <a:cubicBezTo>
                    <a:pt x="19843" y="6803"/>
                    <a:pt x="20003" y="6787"/>
                    <a:pt x="20156" y="6765"/>
                  </a:cubicBezTo>
                  <a:cubicBezTo>
                    <a:pt x="20236" y="6755"/>
                    <a:pt x="20316" y="6744"/>
                    <a:pt x="20395" y="6728"/>
                  </a:cubicBezTo>
                  <a:cubicBezTo>
                    <a:pt x="21027" y="6633"/>
                    <a:pt x="21584" y="6495"/>
                    <a:pt x="22104" y="6341"/>
                  </a:cubicBezTo>
                  <a:cubicBezTo>
                    <a:pt x="22120" y="4627"/>
                    <a:pt x="21138" y="1911"/>
                    <a:pt x="19976" y="1"/>
                  </a:cubicBezTo>
                  <a:lnTo>
                    <a:pt x="15296" y="1"/>
                  </a:lnTo>
                  <a:close/>
                  <a:moveTo>
                    <a:pt x="0" y="1"/>
                  </a:moveTo>
                  <a:lnTo>
                    <a:pt x="0" y="6925"/>
                  </a:lnTo>
                  <a:cubicBezTo>
                    <a:pt x="600" y="6543"/>
                    <a:pt x="1639" y="5938"/>
                    <a:pt x="2934" y="5439"/>
                  </a:cubicBezTo>
                  <a:cubicBezTo>
                    <a:pt x="3231" y="3614"/>
                    <a:pt x="3650" y="1794"/>
                    <a:pt x="4367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B34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32"/>
            <p:cNvSpPr/>
            <p:nvPr/>
          </p:nvSpPr>
          <p:spPr>
            <a:xfrm flipH="1" rot="10800000">
              <a:off x="-49985" y="4732973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6340" y="1417"/>
                  </a:moveTo>
                  <a:cubicBezTo>
                    <a:pt x="3799" y="1417"/>
                    <a:pt x="1448" y="2452"/>
                    <a:pt x="0" y="3253"/>
                  </a:cubicBezTo>
                  <a:lnTo>
                    <a:pt x="0" y="5232"/>
                  </a:lnTo>
                  <a:cubicBezTo>
                    <a:pt x="1157" y="4489"/>
                    <a:pt x="3953" y="2924"/>
                    <a:pt x="7035" y="2924"/>
                  </a:cubicBezTo>
                  <a:cubicBezTo>
                    <a:pt x="12352" y="2924"/>
                    <a:pt x="13710" y="5190"/>
                    <a:pt x="18262" y="5190"/>
                  </a:cubicBezTo>
                  <a:cubicBezTo>
                    <a:pt x="23138" y="5190"/>
                    <a:pt x="24077" y="3062"/>
                    <a:pt x="29235" y="3062"/>
                  </a:cubicBezTo>
                  <a:cubicBezTo>
                    <a:pt x="34233" y="3062"/>
                    <a:pt x="35368" y="5259"/>
                    <a:pt x="40913" y="5259"/>
                  </a:cubicBezTo>
                  <a:cubicBezTo>
                    <a:pt x="45603" y="5259"/>
                    <a:pt x="47837" y="3152"/>
                    <a:pt x="51688" y="3152"/>
                  </a:cubicBezTo>
                  <a:cubicBezTo>
                    <a:pt x="55105" y="3152"/>
                    <a:pt x="57578" y="4113"/>
                    <a:pt x="59207" y="5115"/>
                  </a:cubicBezTo>
                  <a:lnTo>
                    <a:pt x="59207" y="3168"/>
                  </a:lnTo>
                  <a:cubicBezTo>
                    <a:pt x="57562" y="2340"/>
                    <a:pt x="55307" y="1651"/>
                    <a:pt x="52368" y="1651"/>
                  </a:cubicBezTo>
                  <a:cubicBezTo>
                    <a:pt x="48399" y="1651"/>
                    <a:pt x="46096" y="3821"/>
                    <a:pt x="41263" y="3821"/>
                  </a:cubicBezTo>
                  <a:cubicBezTo>
                    <a:pt x="35548" y="3821"/>
                    <a:pt x="34376" y="1561"/>
                    <a:pt x="29224" y="1561"/>
                  </a:cubicBezTo>
                  <a:cubicBezTo>
                    <a:pt x="23908" y="1561"/>
                    <a:pt x="22942" y="3757"/>
                    <a:pt x="17912" y="3757"/>
                  </a:cubicBezTo>
                  <a:cubicBezTo>
                    <a:pt x="13222" y="3757"/>
                    <a:pt x="11821" y="1417"/>
                    <a:pt x="6340" y="1417"/>
                  </a:cubicBezTo>
                  <a:close/>
                  <a:moveTo>
                    <a:pt x="8128" y="1"/>
                  </a:moveTo>
                  <a:cubicBezTo>
                    <a:pt x="11991" y="510"/>
                    <a:pt x="13630" y="2245"/>
                    <a:pt x="17716" y="2245"/>
                  </a:cubicBezTo>
                  <a:cubicBezTo>
                    <a:pt x="22852" y="2245"/>
                    <a:pt x="23839" y="6"/>
                    <a:pt x="29266" y="6"/>
                  </a:cubicBezTo>
                  <a:cubicBezTo>
                    <a:pt x="34530" y="6"/>
                    <a:pt x="35724" y="2314"/>
                    <a:pt x="41555" y="2314"/>
                  </a:cubicBezTo>
                  <a:cubicBezTo>
                    <a:pt x="46489" y="2314"/>
                    <a:pt x="48845" y="101"/>
                    <a:pt x="52898" y="101"/>
                  </a:cubicBezTo>
                  <a:cubicBezTo>
                    <a:pt x="55514" y="101"/>
                    <a:pt x="57604" y="632"/>
                    <a:pt x="59207" y="1332"/>
                  </a:cubicBezTo>
                  <a:lnTo>
                    <a:pt x="59207" y="1"/>
                  </a:lnTo>
                  <a:lnTo>
                    <a:pt x="47035" y="1"/>
                  </a:lnTo>
                  <a:cubicBezTo>
                    <a:pt x="45566" y="441"/>
                    <a:pt x="43958" y="807"/>
                    <a:pt x="41921" y="807"/>
                  </a:cubicBezTo>
                  <a:cubicBezTo>
                    <a:pt x="39575" y="807"/>
                    <a:pt x="37963" y="441"/>
                    <a:pt x="36541" y="1"/>
                  </a:cubicBezTo>
                  <a:lnTo>
                    <a:pt x="21971" y="1"/>
                  </a:lnTo>
                  <a:cubicBezTo>
                    <a:pt x="20719" y="409"/>
                    <a:pt x="19334" y="733"/>
                    <a:pt x="17344" y="733"/>
                  </a:cubicBezTo>
                  <a:cubicBezTo>
                    <a:pt x="15562" y="733"/>
                    <a:pt x="14230" y="414"/>
                    <a:pt x="12983" y="1"/>
                  </a:cubicBez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32"/>
            <p:cNvSpPr/>
            <p:nvPr/>
          </p:nvSpPr>
          <p:spPr>
            <a:xfrm flipH="1" rot="10800000">
              <a:off x="-49985" y="4732973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45417" y="3258"/>
                  </a:moveTo>
                  <a:cubicBezTo>
                    <a:pt x="44213" y="3577"/>
                    <a:pt x="42876" y="3821"/>
                    <a:pt x="41263" y="3821"/>
                  </a:cubicBezTo>
                  <a:cubicBezTo>
                    <a:pt x="39814" y="3821"/>
                    <a:pt x="38658" y="3678"/>
                    <a:pt x="37655" y="3460"/>
                  </a:cubicBezTo>
                  <a:cubicBezTo>
                    <a:pt x="37496" y="3943"/>
                    <a:pt x="37363" y="4420"/>
                    <a:pt x="37267" y="4871"/>
                  </a:cubicBezTo>
                  <a:cubicBezTo>
                    <a:pt x="38276" y="5099"/>
                    <a:pt x="39438" y="5259"/>
                    <a:pt x="40913" y="5259"/>
                  </a:cubicBezTo>
                  <a:cubicBezTo>
                    <a:pt x="42860" y="5259"/>
                    <a:pt x="44388" y="4893"/>
                    <a:pt x="45778" y="4468"/>
                  </a:cubicBezTo>
                  <a:cubicBezTo>
                    <a:pt x="45682" y="4075"/>
                    <a:pt x="45560" y="3667"/>
                    <a:pt x="45417" y="3258"/>
                  </a:cubicBezTo>
                  <a:close/>
                  <a:moveTo>
                    <a:pt x="13848" y="3083"/>
                  </a:moveTo>
                  <a:cubicBezTo>
                    <a:pt x="13705" y="3481"/>
                    <a:pt x="13583" y="3874"/>
                    <a:pt x="13482" y="4256"/>
                  </a:cubicBezTo>
                  <a:cubicBezTo>
                    <a:pt x="14861" y="4749"/>
                    <a:pt x="16251" y="5190"/>
                    <a:pt x="18262" y="5190"/>
                  </a:cubicBezTo>
                  <a:cubicBezTo>
                    <a:pt x="19769" y="5190"/>
                    <a:pt x="20905" y="4988"/>
                    <a:pt x="21902" y="4707"/>
                  </a:cubicBezTo>
                  <a:cubicBezTo>
                    <a:pt x="21801" y="4251"/>
                    <a:pt x="21663" y="3778"/>
                    <a:pt x="21499" y="3301"/>
                  </a:cubicBezTo>
                  <a:cubicBezTo>
                    <a:pt x="20512" y="3566"/>
                    <a:pt x="19387" y="3752"/>
                    <a:pt x="17912" y="3752"/>
                  </a:cubicBezTo>
                  <a:cubicBezTo>
                    <a:pt x="16251" y="3757"/>
                    <a:pt x="15005" y="3460"/>
                    <a:pt x="13848" y="3083"/>
                  </a:cubicBezTo>
                  <a:close/>
                  <a:moveTo>
                    <a:pt x="55503" y="1932"/>
                  </a:moveTo>
                  <a:cubicBezTo>
                    <a:pt x="55673" y="2526"/>
                    <a:pt x="55822" y="3115"/>
                    <a:pt x="55949" y="3709"/>
                  </a:cubicBezTo>
                  <a:cubicBezTo>
                    <a:pt x="57275" y="4081"/>
                    <a:pt x="58358" y="4590"/>
                    <a:pt x="59207" y="5115"/>
                  </a:cubicBezTo>
                  <a:lnTo>
                    <a:pt x="59207" y="3168"/>
                  </a:lnTo>
                  <a:cubicBezTo>
                    <a:pt x="58204" y="2664"/>
                    <a:pt x="56973" y="2213"/>
                    <a:pt x="55503" y="1932"/>
                  </a:cubicBezTo>
                  <a:close/>
                  <a:moveTo>
                    <a:pt x="3762" y="1746"/>
                  </a:moveTo>
                  <a:cubicBezTo>
                    <a:pt x="2255" y="2118"/>
                    <a:pt x="939" y="2733"/>
                    <a:pt x="0" y="3253"/>
                  </a:cubicBezTo>
                  <a:lnTo>
                    <a:pt x="0" y="5232"/>
                  </a:lnTo>
                  <a:cubicBezTo>
                    <a:pt x="653" y="4813"/>
                    <a:pt x="1825" y="4134"/>
                    <a:pt x="3279" y="3619"/>
                  </a:cubicBezTo>
                  <a:cubicBezTo>
                    <a:pt x="3417" y="2993"/>
                    <a:pt x="3571" y="2367"/>
                    <a:pt x="3762" y="1746"/>
                  </a:cubicBezTo>
                  <a:close/>
                  <a:moveTo>
                    <a:pt x="38902" y="574"/>
                  </a:moveTo>
                  <a:cubicBezTo>
                    <a:pt x="38652" y="1030"/>
                    <a:pt x="38419" y="1513"/>
                    <a:pt x="38201" y="2012"/>
                  </a:cubicBezTo>
                  <a:cubicBezTo>
                    <a:pt x="39151" y="2197"/>
                    <a:pt x="40233" y="2314"/>
                    <a:pt x="41555" y="2314"/>
                  </a:cubicBezTo>
                  <a:cubicBezTo>
                    <a:pt x="42823" y="2314"/>
                    <a:pt x="43916" y="2171"/>
                    <a:pt x="44913" y="1953"/>
                  </a:cubicBezTo>
                  <a:cubicBezTo>
                    <a:pt x="44717" y="1497"/>
                    <a:pt x="44499" y="1056"/>
                    <a:pt x="44276" y="637"/>
                  </a:cubicBezTo>
                  <a:cubicBezTo>
                    <a:pt x="43549" y="743"/>
                    <a:pt x="42775" y="807"/>
                    <a:pt x="41921" y="807"/>
                  </a:cubicBezTo>
                  <a:cubicBezTo>
                    <a:pt x="40759" y="807"/>
                    <a:pt x="39772" y="717"/>
                    <a:pt x="38902" y="574"/>
                  </a:cubicBezTo>
                  <a:close/>
                  <a:moveTo>
                    <a:pt x="20241" y="462"/>
                  </a:moveTo>
                  <a:cubicBezTo>
                    <a:pt x="19414" y="627"/>
                    <a:pt x="18480" y="733"/>
                    <a:pt x="17344" y="733"/>
                  </a:cubicBezTo>
                  <a:cubicBezTo>
                    <a:pt x="16469" y="733"/>
                    <a:pt x="15694" y="659"/>
                    <a:pt x="14994" y="526"/>
                  </a:cubicBezTo>
                  <a:cubicBezTo>
                    <a:pt x="14771" y="929"/>
                    <a:pt x="14559" y="1359"/>
                    <a:pt x="14357" y="1799"/>
                  </a:cubicBezTo>
                  <a:cubicBezTo>
                    <a:pt x="15328" y="2065"/>
                    <a:pt x="16395" y="2245"/>
                    <a:pt x="17716" y="2245"/>
                  </a:cubicBezTo>
                  <a:cubicBezTo>
                    <a:pt x="19010" y="2245"/>
                    <a:pt x="20045" y="2102"/>
                    <a:pt x="20952" y="1889"/>
                  </a:cubicBezTo>
                  <a:cubicBezTo>
                    <a:pt x="20735" y="1396"/>
                    <a:pt x="20496" y="913"/>
                    <a:pt x="20241" y="462"/>
                  </a:cubicBezTo>
                  <a:close/>
                  <a:moveTo>
                    <a:pt x="54840" y="1"/>
                  </a:moveTo>
                  <a:cubicBezTo>
                    <a:pt x="54867" y="70"/>
                    <a:pt x="54898" y="144"/>
                    <a:pt x="54925" y="213"/>
                  </a:cubicBezTo>
                  <a:cubicBezTo>
                    <a:pt x="56617" y="404"/>
                    <a:pt x="58039" y="823"/>
                    <a:pt x="59207" y="1332"/>
                  </a:cubicBezTo>
                  <a:lnTo>
                    <a:pt x="59207" y="1"/>
                  </a:ln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rgbClr val="D8E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32"/>
            <p:cNvSpPr/>
            <p:nvPr/>
          </p:nvSpPr>
          <p:spPr>
            <a:xfrm flipH="1" rot="10800000">
              <a:off x="-49985" y="4600809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0" y="1"/>
                  </a:moveTo>
                  <a:lnTo>
                    <a:pt x="0" y="6925"/>
                  </a:lnTo>
                  <a:cubicBezTo>
                    <a:pt x="1157" y="6187"/>
                    <a:pt x="3953" y="4622"/>
                    <a:pt x="7035" y="4622"/>
                  </a:cubicBezTo>
                  <a:cubicBezTo>
                    <a:pt x="12352" y="4622"/>
                    <a:pt x="13710" y="6887"/>
                    <a:pt x="18262" y="6887"/>
                  </a:cubicBezTo>
                  <a:cubicBezTo>
                    <a:pt x="23138" y="6887"/>
                    <a:pt x="24077" y="4755"/>
                    <a:pt x="29235" y="4755"/>
                  </a:cubicBezTo>
                  <a:cubicBezTo>
                    <a:pt x="34233" y="4755"/>
                    <a:pt x="35368" y="6951"/>
                    <a:pt x="40913" y="6951"/>
                  </a:cubicBezTo>
                  <a:cubicBezTo>
                    <a:pt x="45603" y="6951"/>
                    <a:pt x="47837" y="4845"/>
                    <a:pt x="51688" y="4845"/>
                  </a:cubicBezTo>
                  <a:cubicBezTo>
                    <a:pt x="55105" y="4845"/>
                    <a:pt x="57578" y="5805"/>
                    <a:pt x="59207" y="6813"/>
                  </a:cubicBezTo>
                  <a:lnTo>
                    <a:pt x="592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32"/>
            <p:cNvSpPr/>
            <p:nvPr/>
          </p:nvSpPr>
          <p:spPr>
            <a:xfrm flipH="1" rot="10800000">
              <a:off x="-49985" y="4732973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6340" y="1417"/>
                  </a:moveTo>
                  <a:cubicBezTo>
                    <a:pt x="3799" y="1417"/>
                    <a:pt x="1448" y="2452"/>
                    <a:pt x="0" y="3253"/>
                  </a:cubicBezTo>
                  <a:lnTo>
                    <a:pt x="0" y="5232"/>
                  </a:lnTo>
                  <a:cubicBezTo>
                    <a:pt x="1157" y="4489"/>
                    <a:pt x="3953" y="2924"/>
                    <a:pt x="7035" y="2924"/>
                  </a:cubicBezTo>
                  <a:cubicBezTo>
                    <a:pt x="12352" y="2924"/>
                    <a:pt x="13710" y="5190"/>
                    <a:pt x="18262" y="5190"/>
                  </a:cubicBezTo>
                  <a:cubicBezTo>
                    <a:pt x="23138" y="5190"/>
                    <a:pt x="24077" y="3062"/>
                    <a:pt x="29235" y="3062"/>
                  </a:cubicBezTo>
                  <a:cubicBezTo>
                    <a:pt x="34233" y="3062"/>
                    <a:pt x="35368" y="5259"/>
                    <a:pt x="40913" y="5259"/>
                  </a:cubicBezTo>
                  <a:cubicBezTo>
                    <a:pt x="45603" y="5259"/>
                    <a:pt x="47837" y="3152"/>
                    <a:pt x="51688" y="3152"/>
                  </a:cubicBezTo>
                  <a:cubicBezTo>
                    <a:pt x="55105" y="3152"/>
                    <a:pt x="57578" y="4113"/>
                    <a:pt x="59207" y="5115"/>
                  </a:cubicBezTo>
                  <a:lnTo>
                    <a:pt x="59207" y="3168"/>
                  </a:lnTo>
                  <a:cubicBezTo>
                    <a:pt x="57562" y="2340"/>
                    <a:pt x="55307" y="1651"/>
                    <a:pt x="52368" y="1651"/>
                  </a:cubicBezTo>
                  <a:cubicBezTo>
                    <a:pt x="48399" y="1651"/>
                    <a:pt x="46096" y="3821"/>
                    <a:pt x="41263" y="3821"/>
                  </a:cubicBezTo>
                  <a:cubicBezTo>
                    <a:pt x="35548" y="3821"/>
                    <a:pt x="34376" y="1561"/>
                    <a:pt x="29224" y="1561"/>
                  </a:cubicBezTo>
                  <a:cubicBezTo>
                    <a:pt x="23908" y="1561"/>
                    <a:pt x="22942" y="3757"/>
                    <a:pt x="17912" y="3757"/>
                  </a:cubicBezTo>
                  <a:cubicBezTo>
                    <a:pt x="13222" y="3757"/>
                    <a:pt x="11821" y="1417"/>
                    <a:pt x="6340" y="1417"/>
                  </a:cubicBezTo>
                  <a:close/>
                  <a:moveTo>
                    <a:pt x="8128" y="1"/>
                  </a:moveTo>
                  <a:cubicBezTo>
                    <a:pt x="11991" y="510"/>
                    <a:pt x="13630" y="2245"/>
                    <a:pt x="17716" y="2245"/>
                  </a:cubicBezTo>
                  <a:cubicBezTo>
                    <a:pt x="22852" y="2245"/>
                    <a:pt x="23839" y="6"/>
                    <a:pt x="29266" y="6"/>
                  </a:cubicBezTo>
                  <a:cubicBezTo>
                    <a:pt x="34530" y="6"/>
                    <a:pt x="35724" y="2314"/>
                    <a:pt x="41555" y="2314"/>
                  </a:cubicBezTo>
                  <a:cubicBezTo>
                    <a:pt x="46489" y="2314"/>
                    <a:pt x="48845" y="101"/>
                    <a:pt x="52898" y="101"/>
                  </a:cubicBezTo>
                  <a:cubicBezTo>
                    <a:pt x="55514" y="101"/>
                    <a:pt x="57604" y="632"/>
                    <a:pt x="59207" y="1332"/>
                  </a:cubicBezTo>
                  <a:lnTo>
                    <a:pt x="59207" y="1"/>
                  </a:lnTo>
                  <a:lnTo>
                    <a:pt x="47035" y="1"/>
                  </a:lnTo>
                  <a:cubicBezTo>
                    <a:pt x="45566" y="441"/>
                    <a:pt x="43958" y="807"/>
                    <a:pt x="41921" y="807"/>
                  </a:cubicBezTo>
                  <a:cubicBezTo>
                    <a:pt x="39575" y="807"/>
                    <a:pt x="37963" y="441"/>
                    <a:pt x="36541" y="1"/>
                  </a:cubicBezTo>
                  <a:lnTo>
                    <a:pt x="21971" y="1"/>
                  </a:lnTo>
                  <a:cubicBezTo>
                    <a:pt x="20719" y="409"/>
                    <a:pt x="19334" y="733"/>
                    <a:pt x="17344" y="733"/>
                  </a:cubicBezTo>
                  <a:cubicBezTo>
                    <a:pt x="15562" y="733"/>
                    <a:pt x="14230" y="414"/>
                    <a:pt x="12983" y="1"/>
                  </a:cubicBez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32"/>
            <p:cNvSpPr/>
            <p:nvPr/>
          </p:nvSpPr>
          <p:spPr>
            <a:xfrm flipH="1" rot="10800000">
              <a:off x="-49985" y="4732973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45417" y="3258"/>
                  </a:moveTo>
                  <a:cubicBezTo>
                    <a:pt x="44213" y="3577"/>
                    <a:pt x="42876" y="3821"/>
                    <a:pt x="41263" y="3821"/>
                  </a:cubicBezTo>
                  <a:cubicBezTo>
                    <a:pt x="39814" y="3821"/>
                    <a:pt x="38658" y="3678"/>
                    <a:pt x="37655" y="3460"/>
                  </a:cubicBezTo>
                  <a:cubicBezTo>
                    <a:pt x="37496" y="3943"/>
                    <a:pt x="37363" y="4420"/>
                    <a:pt x="37267" y="4871"/>
                  </a:cubicBezTo>
                  <a:cubicBezTo>
                    <a:pt x="38276" y="5099"/>
                    <a:pt x="39438" y="5259"/>
                    <a:pt x="40913" y="5259"/>
                  </a:cubicBezTo>
                  <a:cubicBezTo>
                    <a:pt x="42860" y="5259"/>
                    <a:pt x="44388" y="4893"/>
                    <a:pt x="45778" y="4468"/>
                  </a:cubicBezTo>
                  <a:cubicBezTo>
                    <a:pt x="45682" y="4075"/>
                    <a:pt x="45560" y="3667"/>
                    <a:pt x="45417" y="3258"/>
                  </a:cubicBezTo>
                  <a:close/>
                  <a:moveTo>
                    <a:pt x="13848" y="3083"/>
                  </a:moveTo>
                  <a:cubicBezTo>
                    <a:pt x="13705" y="3481"/>
                    <a:pt x="13583" y="3874"/>
                    <a:pt x="13482" y="4256"/>
                  </a:cubicBezTo>
                  <a:cubicBezTo>
                    <a:pt x="14861" y="4749"/>
                    <a:pt x="16251" y="5190"/>
                    <a:pt x="18262" y="5190"/>
                  </a:cubicBezTo>
                  <a:cubicBezTo>
                    <a:pt x="19769" y="5190"/>
                    <a:pt x="20905" y="4988"/>
                    <a:pt x="21902" y="4707"/>
                  </a:cubicBezTo>
                  <a:cubicBezTo>
                    <a:pt x="21801" y="4251"/>
                    <a:pt x="21663" y="3778"/>
                    <a:pt x="21499" y="3301"/>
                  </a:cubicBezTo>
                  <a:cubicBezTo>
                    <a:pt x="20512" y="3566"/>
                    <a:pt x="19387" y="3752"/>
                    <a:pt x="17912" y="3752"/>
                  </a:cubicBezTo>
                  <a:cubicBezTo>
                    <a:pt x="16251" y="3757"/>
                    <a:pt x="15005" y="3460"/>
                    <a:pt x="13848" y="3083"/>
                  </a:cubicBezTo>
                  <a:close/>
                  <a:moveTo>
                    <a:pt x="55503" y="1932"/>
                  </a:moveTo>
                  <a:cubicBezTo>
                    <a:pt x="55673" y="2526"/>
                    <a:pt x="55822" y="3115"/>
                    <a:pt x="55949" y="3709"/>
                  </a:cubicBezTo>
                  <a:cubicBezTo>
                    <a:pt x="57275" y="4081"/>
                    <a:pt x="58358" y="4590"/>
                    <a:pt x="59207" y="5115"/>
                  </a:cubicBezTo>
                  <a:lnTo>
                    <a:pt x="59207" y="3168"/>
                  </a:lnTo>
                  <a:cubicBezTo>
                    <a:pt x="58204" y="2664"/>
                    <a:pt x="56973" y="2213"/>
                    <a:pt x="55503" y="1932"/>
                  </a:cubicBezTo>
                  <a:close/>
                  <a:moveTo>
                    <a:pt x="3762" y="1746"/>
                  </a:moveTo>
                  <a:cubicBezTo>
                    <a:pt x="2255" y="2118"/>
                    <a:pt x="939" y="2733"/>
                    <a:pt x="0" y="3253"/>
                  </a:cubicBezTo>
                  <a:lnTo>
                    <a:pt x="0" y="5232"/>
                  </a:lnTo>
                  <a:cubicBezTo>
                    <a:pt x="653" y="4813"/>
                    <a:pt x="1825" y="4134"/>
                    <a:pt x="3279" y="3619"/>
                  </a:cubicBezTo>
                  <a:cubicBezTo>
                    <a:pt x="3417" y="2993"/>
                    <a:pt x="3571" y="2367"/>
                    <a:pt x="3762" y="1746"/>
                  </a:cubicBezTo>
                  <a:close/>
                  <a:moveTo>
                    <a:pt x="38902" y="574"/>
                  </a:moveTo>
                  <a:cubicBezTo>
                    <a:pt x="38652" y="1030"/>
                    <a:pt x="38419" y="1513"/>
                    <a:pt x="38201" y="2012"/>
                  </a:cubicBezTo>
                  <a:cubicBezTo>
                    <a:pt x="39151" y="2197"/>
                    <a:pt x="40233" y="2314"/>
                    <a:pt x="41555" y="2314"/>
                  </a:cubicBezTo>
                  <a:cubicBezTo>
                    <a:pt x="42823" y="2314"/>
                    <a:pt x="43916" y="2171"/>
                    <a:pt x="44913" y="1953"/>
                  </a:cubicBezTo>
                  <a:cubicBezTo>
                    <a:pt x="44717" y="1497"/>
                    <a:pt x="44499" y="1056"/>
                    <a:pt x="44276" y="637"/>
                  </a:cubicBezTo>
                  <a:cubicBezTo>
                    <a:pt x="43549" y="743"/>
                    <a:pt x="42775" y="807"/>
                    <a:pt x="41921" y="807"/>
                  </a:cubicBezTo>
                  <a:cubicBezTo>
                    <a:pt x="40759" y="807"/>
                    <a:pt x="39772" y="717"/>
                    <a:pt x="38902" y="574"/>
                  </a:cubicBezTo>
                  <a:close/>
                  <a:moveTo>
                    <a:pt x="20241" y="462"/>
                  </a:moveTo>
                  <a:cubicBezTo>
                    <a:pt x="19414" y="627"/>
                    <a:pt x="18480" y="733"/>
                    <a:pt x="17344" y="733"/>
                  </a:cubicBezTo>
                  <a:cubicBezTo>
                    <a:pt x="16469" y="733"/>
                    <a:pt x="15694" y="659"/>
                    <a:pt x="14994" y="526"/>
                  </a:cubicBezTo>
                  <a:cubicBezTo>
                    <a:pt x="14771" y="929"/>
                    <a:pt x="14559" y="1359"/>
                    <a:pt x="14357" y="1799"/>
                  </a:cubicBezTo>
                  <a:cubicBezTo>
                    <a:pt x="15328" y="2065"/>
                    <a:pt x="16395" y="2245"/>
                    <a:pt x="17716" y="2245"/>
                  </a:cubicBezTo>
                  <a:cubicBezTo>
                    <a:pt x="19010" y="2245"/>
                    <a:pt x="20045" y="2102"/>
                    <a:pt x="20952" y="1889"/>
                  </a:cubicBezTo>
                  <a:cubicBezTo>
                    <a:pt x="20735" y="1396"/>
                    <a:pt x="20496" y="913"/>
                    <a:pt x="20241" y="462"/>
                  </a:cubicBezTo>
                  <a:close/>
                  <a:moveTo>
                    <a:pt x="54840" y="1"/>
                  </a:moveTo>
                  <a:cubicBezTo>
                    <a:pt x="54867" y="70"/>
                    <a:pt x="54898" y="144"/>
                    <a:pt x="54925" y="213"/>
                  </a:cubicBezTo>
                  <a:cubicBezTo>
                    <a:pt x="56617" y="404"/>
                    <a:pt x="58039" y="823"/>
                    <a:pt x="59207" y="1332"/>
                  </a:cubicBezTo>
                  <a:lnTo>
                    <a:pt x="59207" y="1"/>
                  </a:ln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32"/>
            <p:cNvSpPr/>
            <p:nvPr/>
          </p:nvSpPr>
          <p:spPr>
            <a:xfrm flipH="1" rot="10800000">
              <a:off x="4571990" y="4608988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0" y="1"/>
                  </a:moveTo>
                  <a:lnTo>
                    <a:pt x="0" y="6925"/>
                  </a:lnTo>
                  <a:cubicBezTo>
                    <a:pt x="1157" y="6187"/>
                    <a:pt x="3953" y="4622"/>
                    <a:pt x="7035" y="4622"/>
                  </a:cubicBezTo>
                  <a:cubicBezTo>
                    <a:pt x="12352" y="4622"/>
                    <a:pt x="13710" y="6887"/>
                    <a:pt x="18262" y="6887"/>
                  </a:cubicBezTo>
                  <a:cubicBezTo>
                    <a:pt x="23138" y="6887"/>
                    <a:pt x="24077" y="4755"/>
                    <a:pt x="29235" y="4755"/>
                  </a:cubicBezTo>
                  <a:cubicBezTo>
                    <a:pt x="34233" y="4755"/>
                    <a:pt x="35368" y="6951"/>
                    <a:pt x="40913" y="6951"/>
                  </a:cubicBezTo>
                  <a:cubicBezTo>
                    <a:pt x="45603" y="6951"/>
                    <a:pt x="47837" y="4845"/>
                    <a:pt x="51688" y="4845"/>
                  </a:cubicBezTo>
                  <a:cubicBezTo>
                    <a:pt x="55105" y="4845"/>
                    <a:pt x="57578" y="5805"/>
                    <a:pt x="59207" y="6813"/>
                  </a:cubicBezTo>
                  <a:lnTo>
                    <a:pt x="59207" y="1"/>
                  </a:lnTo>
                  <a:close/>
                </a:path>
              </a:pathLst>
            </a:custGeom>
            <a:solidFill>
              <a:srgbClr val="FD50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32"/>
            <p:cNvSpPr/>
            <p:nvPr/>
          </p:nvSpPr>
          <p:spPr>
            <a:xfrm flipH="1" rot="10800000">
              <a:off x="4571990" y="4608988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54840" y="1"/>
                  </a:moveTo>
                  <a:cubicBezTo>
                    <a:pt x="55562" y="1815"/>
                    <a:pt x="55986" y="3656"/>
                    <a:pt x="56278" y="5503"/>
                  </a:cubicBezTo>
                  <a:cubicBezTo>
                    <a:pt x="57456" y="5863"/>
                    <a:pt x="58427" y="6330"/>
                    <a:pt x="59207" y="6813"/>
                  </a:cubicBezTo>
                  <a:lnTo>
                    <a:pt x="59207" y="1"/>
                  </a:lnTo>
                  <a:close/>
                  <a:moveTo>
                    <a:pt x="39231" y="1"/>
                  </a:moveTo>
                  <a:cubicBezTo>
                    <a:pt x="38026" y="1980"/>
                    <a:pt x="37013" y="4834"/>
                    <a:pt x="37108" y="6532"/>
                  </a:cubicBezTo>
                  <a:cubicBezTo>
                    <a:pt x="37108" y="6532"/>
                    <a:pt x="37108" y="6532"/>
                    <a:pt x="37108" y="6532"/>
                  </a:cubicBezTo>
                  <a:cubicBezTo>
                    <a:pt x="37172" y="6548"/>
                    <a:pt x="37236" y="6559"/>
                    <a:pt x="37299" y="6574"/>
                  </a:cubicBezTo>
                  <a:cubicBezTo>
                    <a:pt x="37310" y="6580"/>
                    <a:pt x="37321" y="6580"/>
                    <a:pt x="37336" y="6585"/>
                  </a:cubicBezTo>
                  <a:cubicBezTo>
                    <a:pt x="37384" y="6596"/>
                    <a:pt x="37437" y="6606"/>
                    <a:pt x="37490" y="6617"/>
                  </a:cubicBezTo>
                  <a:cubicBezTo>
                    <a:pt x="37506" y="6622"/>
                    <a:pt x="37527" y="6622"/>
                    <a:pt x="37543" y="6628"/>
                  </a:cubicBezTo>
                  <a:cubicBezTo>
                    <a:pt x="37591" y="6638"/>
                    <a:pt x="37639" y="6649"/>
                    <a:pt x="37687" y="6654"/>
                  </a:cubicBezTo>
                  <a:cubicBezTo>
                    <a:pt x="37708" y="6659"/>
                    <a:pt x="37729" y="6665"/>
                    <a:pt x="37750" y="6670"/>
                  </a:cubicBezTo>
                  <a:cubicBezTo>
                    <a:pt x="37793" y="6675"/>
                    <a:pt x="37841" y="6686"/>
                    <a:pt x="37883" y="6696"/>
                  </a:cubicBezTo>
                  <a:cubicBezTo>
                    <a:pt x="37909" y="6696"/>
                    <a:pt x="37936" y="6702"/>
                    <a:pt x="37957" y="6707"/>
                  </a:cubicBezTo>
                  <a:cubicBezTo>
                    <a:pt x="38000" y="6712"/>
                    <a:pt x="38042" y="6723"/>
                    <a:pt x="38090" y="6728"/>
                  </a:cubicBezTo>
                  <a:cubicBezTo>
                    <a:pt x="38116" y="6734"/>
                    <a:pt x="38143" y="6739"/>
                    <a:pt x="38169" y="6744"/>
                  </a:cubicBezTo>
                  <a:cubicBezTo>
                    <a:pt x="38217" y="6750"/>
                    <a:pt x="38265" y="6760"/>
                    <a:pt x="38318" y="6765"/>
                  </a:cubicBezTo>
                  <a:cubicBezTo>
                    <a:pt x="38334" y="6771"/>
                    <a:pt x="38355" y="6771"/>
                    <a:pt x="38371" y="6776"/>
                  </a:cubicBezTo>
                  <a:cubicBezTo>
                    <a:pt x="38429" y="6781"/>
                    <a:pt x="38493" y="6792"/>
                    <a:pt x="38551" y="6803"/>
                  </a:cubicBezTo>
                  <a:cubicBezTo>
                    <a:pt x="38567" y="6803"/>
                    <a:pt x="38578" y="6803"/>
                    <a:pt x="38594" y="6808"/>
                  </a:cubicBezTo>
                  <a:cubicBezTo>
                    <a:pt x="38668" y="6813"/>
                    <a:pt x="38742" y="6824"/>
                    <a:pt x="38817" y="6834"/>
                  </a:cubicBezTo>
                  <a:cubicBezTo>
                    <a:pt x="38822" y="6834"/>
                    <a:pt x="38833" y="6834"/>
                    <a:pt x="38838" y="6834"/>
                  </a:cubicBezTo>
                  <a:cubicBezTo>
                    <a:pt x="38907" y="6845"/>
                    <a:pt x="38971" y="6850"/>
                    <a:pt x="39040" y="6861"/>
                  </a:cubicBezTo>
                  <a:cubicBezTo>
                    <a:pt x="39066" y="6861"/>
                    <a:pt x="39098" y="6866"/>
                    <a:pt x="39124" y="6866"/>
                  </a:cubicBezTo>
                  <a:cubicBezTo>
                    <a:pt x="39172" y="6872"/>
                    <a:pt x="39220" y="6877"/>
                    <a:pt x="39273" y="6882"/>
                  </a:cubicBezTo>
                  <a:cubicBezTo>
                    <a:pt x="39305" y="6882"/>
                    <a:pt x="39337" y="6887"/>
                    <a:pt x="39369" y="6887"/>
                  </a:cubicBezTo>
                  <a:cubicBezTo>
                    <a:pt x="39416" y="6893"/>
                    <a:pt x="39464" y="6898"/>
                    <a:pt x="39512" y="6903"/>
                  </a:cubicBezTo>
                  <a:cubicBezTo>
                    <a:pt x="39544" y="6903"/>
                    <a:pt x="39575" y="6903"/>
                    <a:pt x="39607" y="6909"/>
                  </a:cubicBezTo>
                  <a:cubicBezTo>
                    <a:pt x="39660" y="6909"/>
                    <a:pt x="39708" y="6914"/>
                    <a:pt x="39761" y="6919"/>
                  </a:cubicBezTo>
                  <a:cubicBezTo>
                    <a:pt x="39793" y="6919"/>
                    <a:pt x="39825" y="6919"/>
                    <a:pt x="39857" y="6925"/>
                  </a:cubicBezTo>
                  <a:cubicBezTo>
                    <a:pt x="39910" y="6925"/>
                    <a:pt x="39957" y="6930"/>
                    <a:pt x="40011" y="6930"/>
                  </a:cubicBezTo>
                  <a:cubicBezTo>
                    <a:pt x="40042" y="6930"/>
                    <a:pt x="40080" y="6935"/>
                    <a:pt x="40111" y="6935"/>
                  </a:cubicBezTo>
                  <a:cubicBezTo>
                    <a:pt x="40164" y="6935"/>
                    <a:pt x="40217" y="6941"/>
                    <a:pt x="40271" y="6941"/>
                  </a:cubicBezTo>
                  <a:cubicBezTo>
                    <a:pt x="40302" y="6941"/>
                    <a:pt x="40340" y="6946"/>
                    <a:pt x="40371" y="6946"/>
                  </a:cubicBezTo>
                  <a:cubicBezTo>
                    <a:pt x="40435" y="6946"/>
                    <a:pt x="40493" y="6946"/>
                    <a:pt x="40557" y="6946"/>
                  </a:cubicBezTo>
                  <a:cubicBezTo>
                    <a:pt x="40584" y="6951"/>
                    <a:pt x="40610" y="6951"/>
                    <a:pt x="40637" y="6951"/>
                  </a:cubicBezTo>
                  <a:cubicBezTo>
                    <a:pt x="40727" y="6951"/>
                    <a:pt x="40817" y="6951"/>
                    <a:pt x="40913" y="6951"/>
                  </a:cubicBezTo>
                  <a:cubicBezTo>
                    <a:pt x="40982" y="6951"/>
                    <a:pt x="41050" y="6951"/>
                    <a:pt x="41119" y="6951"/>
                  </a:cubicBezTo>
                  <a:cubicBezTo>
                    <a:pt x="41141" y="6951"/>
                    <a:pt x="41157" y="6951"/>
                    <a:pt x="41173" y="6951"/>
                  </a:cubicBezTo>
                  <a:cubicBezTo>
                    <a:pt x="41226" y="6951"/>
                    <a:pt x="41273" y="6946"/>
                    <a:pt x="41321" y="6946"/>
                  </a:cubicBezTo>
                  <a:cubicBezTo>
                    <a:pt x="41348" y="6946"/>
                    <a:pt x="41374" y="6946"/>
                    <a:pt x="41401" y="6946"/>
                  </a:cubicBezTo>
                  <a:cubicBezTo>
                    <a:pt x="41438" y="6941"/>
                    <a:pt x="41480" y="6941"/>
                    <a:pt x="41517" y="6941"/>
                  </a:cubicBezTo>
                  <a:cubicBezTo>
                    <a:pt x="41549" y="6941"/>
                    <a:pt x="41576" y="6935"/>
                    <a:pt x="41608" y="6935"/>
                  </a:cubicBezTo>
                  <a:cubicBezTo>
                    <a:pt x="41645" y="6935"/>
                    <a:pt x="41682" y="6930"/>
                    <a:pt x="41724" y="6930"/>
                  </a:cubicBezTo>
                  <a:cubicBezTo>
                    <a:pt x="41746" y="6930"/>
                    <a:pt x="41772" y="6930"/>
                    <a:pt x="41799" y="6925"/>
                  </a:cubicBezTo>
                  <a:cubicBezTo>
                    <a:pt x="41836" y="6925"/>
                    <a:pt x="41878" y="6919"/>
                    <a:pt x="41915" y="6919"/>
                  </a:cubicBezTo>
                  <a:cubicBezTo>
                    <a:pt x="41942" y="6919"/>
                    <a:pt x="41974" y="6914"/>
                    <a:pt x="42000" y="6914"/>
                  </a:cubicBezTo>
                  <a:cubicBezTo>
                    <a:pt x="42032" y="6909"/>
                    <a:pt x="42069" y="6909"/>
                    <a:pt x="42101" y="6903"/>
                  </a:cubicBezTo>
                  <a:cubicBezTo>
                    <a:pt x="42133" y="6903"/>
                    <a:pt x="42159" y="6898"/>
                    <a:pt x="42191" y="6898"/>
                  </a:cubicBezTo>
                  <a:cubicBezTo>
                    <a:pt x="42234" y="6893"/>
                    <a:pt x="42271" y="6893"/>
                    <a:pt x="42313" y="6887"/>
                  </a:cubicBezTo>
                  <a:cubicBezTo>
                    <a:pt x="42334" y="6887"/>
                    <a:pt x="42356" y="6882"/>
                    <a:pt x="42372" y="6882"/>
                  </a:cubicBezTo>
                  <a:cubicBezTo>
                    <a:pt x="42435" y="6877"/>
                    <a:pt x="42494" y="6866"/>
                    <a:pt x="42557" y="6861"/>
                  </a:cubicBezTo>
                  <a:cubicBezTo>
                    <a:pt x="42579" y="6861"/>
                    <a:pt x="42600" y="6856"/>
                    <a:pt x="42621" y="6856"/>
                  </a:cubicBezTo>
                  <a:cubicBezTo>
                    <a:pt x="42658" y="6850"/>
                    <a:pt x="42701" y="6845"/>
                    <a:pt x="42738" y="6840"/>
                  </a:cubicBezTo>
                  <a:cubicBezTo>
                    <a:pt x="42764" y="6840"/>
                    <a:pt x="42796" y="6834"/>
                    <a:pt x="42823" y="6829"/>
                  </a:cubicBezTo>
                  <a:cubicBezTo>
                    <a:pt x="42854" y="6824"/>
                    <a:pt x="42886" y="6824"/>
                    <a:pt x="42913" y="6819"/>
                  </a:cubicBezTo>
                  <a:cubicBezTo>
                    <a:pt x="42945" y="6813"/>
                    <a:pt x="42971" y="6808"/>
                    <a:pt x="43003" y="6808"/>
                  </a:cubicBezTo>
                  <a:cubicBezTo>
                    <a:pt x="43035" y="6803"/>
                    <a:pt x="43067" y="6797"/>
                    <a:pt x="43093" y="6792"/>
                  </a:cubicBezTo>
                  <a:cubicBezTo>
                    <a:pt x="43120" y="6787"/>
                    <a:pt x="43146" y="6787"/>
                    <a:pt x="43173" y="6781"/>
                  </a:cubicBezTo>
                  <a:cubicBezTo>
                    <a:pt x="43210" y="6776"/>
                    <a:pt x="43242" y="6771"/>
                    <a:pt x="43279" y="6765"/>
                  </a:cubicBezTo>
                  <a:cubicBezTo>
                    <a:pt x="43300" y="6760"/>
                    <a:pt x="43321" y="6755"/>
                    <a:pt x="43348" y="6755"/>
                  </a:cubicBezTo>
                  <a:cubicBezTo>
                    <a:pt x="43380" y="6750"/>
                    <a:pt x="43412" y="6739"/>
                    <a:pt x="43443" y="6734"/>
                  </a:cubicBezTo>
                  <a:cubicBezTo>
                    <a:pt x="43470" y="6734"/>
                    <a:pt x="43496" y="6728"/>
                    <a:pt x="43528" y="6723"/>
                  </a:cubicBezTo>
                  <a:cubicBezTo>
                    <a:pt x="43555" y="6718"/>
                    <a:pt x="43587" y="6712"/>
                    <a:pt x="43618" y="6707"/>
                  </a:cubicBezTo>
                  <a:cubicBezTo>
                    <a:pt x="43640" y="6702"/>
                    <a:pt x="43666" y="6696"/>
                    <a:pt x="43693" y="6691"/>
                  </a:cubicBezTo>
                  <a:cubicBezTo>
                    <a:pt x="43698" y="6691"/>
                    <a:pt x="43709" y="6686"/>
                    <a:pt x="43714" y="6686"/>
                  </a:cubicBezTo>
                  <a:cubicBezTo>
                    <a:pt x="43815" y="6670"/>
                    <a:pt x="43910" y="6649"/>
                    <a:pt x="44006" y="6628"/>
                  </a:cubicBezTo>
                  <a:cubicBezTo>
                    <a:pt x="44011" y="6628"/>
                    <a:pt x="44011" y="6628"/>
                    <a:pt x="44011" y="6628"/>
                  </a:cubicBezTo>
                  <a:cubicBezTo>
                    <a:pt x="44011" y="6628"/>
                    <a:pt x="44011" y="6628"/>
                    <a:pt x="44011" y="6628"/>
                  </a:cubicBezTo>
                  <a:cubicBezTo>
                    <a:pt x="44112" y="6606"/>
                    <a:pt x="44207" y="6585"/>
                    <a:pt x="44303" y="6564"/>
                  </a:cubicBezTo>
                  <a:cubicBezTo>
                    <a:pt x="44308" y="6564"/>
                    <a:pt x="44319" y="6559"/>
                    <a:pt x="44329" y="6559"/>
                  </a:cubicBezTo>
                  <a:cubicBezTo>
                    <a:pt x="44420" y="6537"/>
                    <a:pt x="44515" y="6511"/>
                    <a:pt x="44605" y="6490"/>
                  </a:cubicBezTo>
                  <a:cubicBezTo>
                    <a:pt x="44611" y="6490"/>
                    <a:pt x="44621" y="6484"/>
                    <a:pt x="44627" y="6484"/>
                  </a:cubicBezTo>
                  <a:cubicBezTo>
                    <a:pt x="44690" y="6468"/>
                    <a:pt x="44754" y="6452"/>
                    <a:pt x="44818" y="6437"/>
                  </a:cubicBezTo>
                  <a:cubicBezTo>
                    <a:pt x="44871" y="6421"/>
                    <a:pt x="44924" y="6410"/>
                    <a:pt x="44977" y="6394"/>
                  </a:cubicBezTo>
                  <a:cubicBezTo>
                    <a:pt x="45024" y="6378"/>
                    <a:pt x="45078" y="6368"/>
                    <a:pt x="45131" y="6352"/>
                  </a:cubicBezTo>
                  <a:cubicBezTo>
                    <a:pt x="45178" y="6341"/>
                    <a:pt x="45226" y="6325"/>
                    <a:pt x="45274" y="6314"/>
                  </a:cubicBezTo>
                  <a:cubicBezTo>
                    <a:pt x="45327" y="6299"/>
                    <a:pt x="45385" y="6283"/>
                    <a:pt x="45438" y="6267"/>
                  </a:cubicBezTo>
                  <a:cubicBezTo>
                    <a:pt x="45481" y="6251"/>
                    <a:pt x="45523" y="6240"/>
                    <a:pt x="45566" y="6224"/>
                  </a:cubicBezTo>
                  <a:cubicBezTo>
                    <a:pt x="45624" y="6208"/>
                    <a:pt x="45682" y="6192"/>
                    <a:pt x="45741" y="6177"/>
                  </a:cubicBezTo>
                  <a:cubicBezTo>
                    <a:pt x="45773" y="6166"/>
                    <a:pt x="45804" y="6155"/>
                    <a:pt x="45836" y="6145"/>
                  </a:cubicBezTo>
                  <a:cubicBezTo>
                    <a:pt x="45905" y="6123"/>
                    <a:pt x="45969" y="6102"/>
                    <a:pt x="46038" y="6086"/>
                  </a:cubicBezTo>
                  <a:cubicBezTo>
                    <a:pt x="45958" y="4362"/>
                    <a:pt x="45014" y="1815"/>
                    <a:pt x="43910" y="1"/>
                  </a:cubicBezTo>
                  <a:lnTo>
                    <a:pt x="39231" y="1"/>
                  </a:lnTo>
                  <a:close/>
                  <a:moveTo>
                    <a:pt x="15296" y="1"/>
                  </a:moveTo>
                  <a:cubicBezTo>
                    <a:pt x="14241" y="1730"/>
                    <a:pt x="13333" y="4134"/>
                    <a:pt x="13185" y="5842"/>
                  </a:cubicBezTo>
                  <a:cubicBezTo>
                    <a:pt x="13185" y="5842"/>
                    <a:pt x="13185" y="5842"/>
                    <a:pt x="13185" y="5842"/>
                  </a:cubicBezTo>
                  <a:cubicBezTo>
                    <a:pt x="13370" y="5911"/>
                    <a:pt x="13556" y="5975"/>
                    <a:pt x="13742" y="6044"/>
                  </a:cubicBezTo>
                  <a:cubicBezTo>
                    <a:pt x="13821" y="6070"/>
                    <a:pt x="13896" y="6097"/>
                    <a:pt x="13975" y="6123"/>
                  </a:cubicBezTo>
                  <a:cubicBezTo>
                    <a:pt x="13997" y="6129"/>
                    <a:pt x="14018" y="6134"/>
                    <a:pt x="14039" y="6145"/>
                  </a:cubicBezTo>
                  <a:cubicBezTo>
                    <a:pt x="14103" y="6166"/>
                    <a:pt x="14166" y="6187"/>
                    <a:pt x="14235" y="6208"/>
                  </a:cubicBezTo>
                  <a:cubicBezTo>
                    <a:pt x="14267" y="6219"/>
                    <a:pt x="14304" y="6230"/>
                    <a:pt x="14336" y="6245"/>
                  </a:cubicBezTo>
                  <a:cubicBezTo>
                    <a:pt x="14394" y="6261"/>
                    <a:pt x="14453" y="6283"/>
                    <a:pt x="14511" y="6299"/>
                  </a:cubicBezTo>
                  <a:cubicBezTo>
                    <a:pt x="14554" y="6309"/>
                    <a:pt x="14591" y="6325"/>
                    <a:pt x="14633" y="6336"/>
                  </a:cubicBezTo>
                  <a:cubicBezTo>
                    <a:pt x="14808" y="6389"/>
                    <a:pt x="14989" y="6442"/>
                    <a:pt x="15169" y="6490"/>
                  </a:cubicBezTo>
                  <a:cubicBezTo>
                    <a:pt x="15270" y="6516"/>
                    <a:pt x="15371" y="6543"/>
                    <a:pt x="15472" y="6564"/>
                  </a:cubicBezTo>
                  <a:cubicBezTo>
                    <a:pt x="15514" y="6574"/>
                    <a:pt x="15562" y="6585"/>
                    <a:pt x="15604" y="6596"/>
                  </a:cubicBezTo>
                  <a:cubicBezTo>
                    <a:pt x="15615" y="6596"/>
                    <a:pt x="15620" y="6601"/>
                    <a:pt x="15631" y="6601"/>
                  </a:cubicBezTo>
                  <a:cubicBezTo>
                    <a:pt x="15673" y="6612"/>
                    <a:pt x="15716" y="6622"/>
                    <a:pt x="15753" y="6628"/>
                  </a:cubicBezTo>
                  <a:cubicBezTo>
                    <a:pt x="15769" y="6633"/>
                    <a:pt x="15779" y="6633"/>
                    <a:pt x="15790" y="6638"/>
                  </a:cubicBezTo>
                  <a:cubicBezTo>
                    <a:pt x="15827" y="6643"/>
                    <a:pt x="15864" y="6649"/>
                    <a:pt x="15901" y="6659"/>
                  </a:cubicBezTo>
                  <a:cubicBezTo>
                    <a:pt x="15917" y="6665"/>
                    <a:pt x="15938" y="6665"/>
                    <a:pt x="15960" y="6670"/>
                  </a:cubicBezTo>
                  <a:cubicBezTo>
                    <a:pt x="15991" y="6675"/>
                    <a:pt x="16023" y="6681"/>
                    <a:pt x="16055" y="6686"/>
                  </a:cubicBezTo>
                  <a:cubicBezTo>
                    <a:pt x="16076" y="6691"/>
                    <a:pt x="16103" y="6696"/>
                    <a:pt x="16124" y="6702"/>
                  </a:cubicBezTo>
                  <a:cubicBezTo>
                    <a:pt x="16156" y="6707"/>
                    <a:pt x="16188" y="6712"/>
                    <a:pt x="16220" y="6718"/>
                  </a:cubicBezTo>
                  <a:cubicBezTo>
                    <a:pt x="16246" y="6723"/>
                    <a:pt x="16267" y="6728"/>
                    <a:pt x="16294" y="6728"/>
                  </a:cubicBezTo>
                  <a:cubicBezTo>
                    <a:pt x="16320" y="6734"/>
                    <a:pt x="16352" y="6739"/>
                    <a:pt x="16384" y="6744"/>
                  </a:cubicBezTo>
                  <a:cubicBezTo>
                    <a:pt x="16411" y="6750"/>
                    <a:pt x="16437" y="6755"/>
                    <a:pt x="16464" y="6755"/>
                  </a:cubicBezTo>
                  <a:cubicBezTo>
                    <a:pt x="16496" y="6760"/>
                    <a:pt x="16527" y="6765"/>
                    <a:pt x="16559" y="6771"/>
                  </a:cubicBezTo>
                  <a:cubicBezTo>
                    <a:pt x="16586" y="6776"/>
                    <a:pt x="16612" y="6776"/>
                    <a:pt x="16639" y="6781"/>
                  </a:cubicBezTo>
                  <a:cubicBezTo>
                    <a:pt x="16671" y="6787"/>
                    <a:pt x="16702" y="6792"/>
                    <a:pt x="16729" y="6792"/>
                  </a:cubicBezTo>
                  <a:cubicBezTo>
                    <a:pt x="16761" y="6797"/>
                    <a:pt x="16787" y="6803"/>
                    <a:pt x="16814" y="6803"/>
                  </a:cubicBezTo>
                  <a:cubicBezTo>
                    <a:pt x="16846" y="6808"/>
                    <a:pt x="16878" y="6813"/>
                    <a:pt x="16909" y="6813"/>
                  </a:cubicBezTo>
                  <a:cubicBezTo>
                    <a:pt x="16941" y="6819"/>
                    <a:pt x="16968" y="6819"/>
                    <a:pt x="16994" y="6824"/>
                  </a:cubicBezTo>
                  <a:cubicBezTo>
                    <a:pt x="17026" y="6824"/>
                    <a:pt x="17058" y="6829"/>
                    <a:pt x="17090" y="6834"/>
                  </a:cubicBezTo>
                  <a:cubicBezTo>
                    <a:pt x="17122" y="6834"/>
                    <a:pt x="17153" y="6840"/>
                    <a:pt x="17185" y="6840"/>
                  </a:cubicBezTo>
                  <a:cubicBezTo>
                    <a:pt x="17217" y="6845"/>
                    <a:pt x="17244" y="6845"/>
                    <a:pt x="17275" y="6850"/>
                  </a:cubicBezTo>
                  <a:cubicBezTo>
                    <a:pt x="17307" y="6850"/>
                    <a:pt x="17344" y="6856"/>
                    <a:pt x="17376" y="6856"/>
                  </a:cubicBezTo>
                  <a:cubicBezTo>
                    <a:pt x="17408" y="6856"/>
                    <a:pt x="17435" y="6861"/>
                    <a:pt x="17466" y="6861"/>
                  </a:cubicBezTo>
                  <a:cubicBezTo>
                    <a:pt x="17498" y="6866"/>
                    <a:pt x="17535" y="6866"/>
                    <a:pt x="17573" y="6866"/>
                  </a:cubicBezTo>
                  <a:cubicBezTo>
                    <a:pt x="17599" y="6872"/>
                    <a:pt x="17631" y="6872"/>
                    <a:pt x="17657" y="6872"/>
                  </a:cubicBezTo>
                  <a:cubicBezTo>
                    <a:pt x="17695" y="6872"/>
                    <a:pt x="17737" y="6877"/>
                    <a:pt x="17774" y="6877"/>
                  </a:cubicBezTo>
                  <a:cubicBezTo>
                    <a:pt x="17801" y="6877"/>
                    <a:pt x="17827" y="6877"/>
                    <a:pt x="17854" y="6877"/>
                  </a:cubicBezTo>
                  <a:cubicBezTo>
                    <a:pt x="17902" y="6882"/>
                    <a:pt x="17949" y="6882"/>
                    <a:pt x="17997" y="6882"/>
                  </a:cubicBezTo>
                  <a:cubicBezTo>
                    <a:pt x="18018" y="6882"/>
                    <a:pt x="18034" y="6882"/>
                    <a:pt x="18055" y="6882"/>
                  </a:cubicBezTo>
                  <a:cubicBezTo>
                    <a:pt x="18124" y="6887"/>
                    <a:pt x="18193" y="6887"/>
                    <a:pt x="18262" y="6887"/>
                  </a:cubicBezTo>
                  <a:cubicBezTo>
                    <a:pt x="18353" y="6887"/>
                    <a:pt x="18443" y="6882"/>
                    <a:pt x="18528" y="6882"/>
                  </a:cubicBezTo>
                  <a:cubicBezTo>
                    <a:pt x="18554" y="6882"/>
                    <a:pt x="18581" y="6882"/>
                    <a:pt x="18607" y="6882"/>
                  </a:cubicBezTo>
                  <a:cubicBezTo>
                    <a:pt x="18671" y="6882"/>
                    <a:pt x="18740" y="6877"/>
                    <a:pt x="18804" y="6877"/>
                  </a:cubicBezTo>
                  <a:cubicBezTo>
                    <a:pt x="18825" y="6877"/>
                    <a:pt x="18851" y="6877"/>
                    <a:pt x="18873" y="6872"/>
                  </a:cubicBezTo>
                  <a:cubicBezTo>
                    <a:pt x="19048" y="6866"/>
                    <a:pt x="19217" y="6856"/>
                    <a:pt x="19382" y="6845"/>
                  </a:cubicBezTo>
                  <a:cubicBezTo>
                    <a:pt x="19392" y="6845"/>
                    <a:pt x="19408" y="6845"/>
                    <a:pt x="19419" y="6840"/>
                  </a:cubicBezTo>
                  <a:cubicBezTo>
                    <a:pt x="19493" y="6834"/>
                    <a:pt x="19562" y="6829"/>
                    <a:pt x="19631" y="6824"/>
                  </a:cubicBezTo>
                  <a:cubicBezTo>
                    <a:pt x="19647" y="6824"/>
                    <a:pt x="19663" y="6824"/>
                    <a:pt x="19679" y="6819"/>
                  </a:cubicBezTo>
                  <a:cubicBezTo>
                    <a:pt x="19843" y="6803"/>
                    <a:pt x="20003" y="6787"/>
                    <a:pt x="20156" y="6765"/>
                  </a:cubicBezTo>
                  <a:cubicBezTo>
                    <a:pt x="20236" y="6755"/>
                    <a:pt x="20316" y="6744"/>
                    <a:pt x="20395" y="6728"/>
                  </a:cubicBezTo>
                  <a:cubicBezTo>
                    <a:pt x="21027" y="6633"/>
                    <a:pt x="21584" y="6495"/>
                    <a:pt x="22104" y="6341"/>
                  </a:cubicBezTo>
                  <a:cubicBezTo>
                    <a:pt x="22120" y="4627"/>
                    <a:pt x="21138" y="1911"/>
                    <a:pt x="19976" y="1"/>
                  </a:cubicBezTo>
                  <a:lnTo>
                    <a:pt x="15296" y="1"/>
                  </a:lnTo>
                  <a:close/>
                  <a:moveTo>
                    <a:pt x="0" y="1"/>
                  </a:moveTo>
                  <a:lnTo>
                    <a:pt x="0" y="6925"/>
                  </a:lnTo>
                  <a:cubicBezTo>
                    <a:pt x="600" y="6543"/>
                    <a:pt x="1639" y="5938"/>
                    <a:pt x="2934" y="5439"/>
                  </a:cubicBezTo>
                  <a:cubicBezTo>
                    <a:pt x="3231" y="3614"/>
                    <a:pt x="3650" y="1794"/>
                    <a:pt x="4367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B34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32"/>
            <p:cNvSpPr/>
            <p:nvPr/>
          </p:nvSpPr>
          <p:spPr>
            <a:xfrm flipH="1" rot="10800000">
              <a:off x="4571990" y="4741152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6340" y="1417"/>
                  </a:moveTo>
                  <a:cubicBezTo>
                    <a:pt x="3799" y="1417"/>
                    <a:pt x="1448" y="2452"/>
                    <a:pt x="0" y="3253"/>
                  </a:cubicBezTo>
                  <a:lnTo>
                    <a:pt x="0" y="5232"/>
                  </a:lnTo>
                  <a:cubicBezTo>
                    <a:pt x="1157" y="4489"/>
                    <a:pt x="3953" y="2924"/>
                    <a:pt x="7035" y="2924"/>
                  </a:cubicBezTo>
                  <a:cubicBezTo>
                    <a:pt x="12352" y="2924"/>
                    <a:pt x="13710" y="5190"/>
                    <a:pt x="18262" y="5190"/>
                  </a:cubicBezTo>
                  <a:cubicBezTo>
                    <a:pt x="23138" y="5190"/>
                    <a:pt x="24077" y="3062"/>
                    <a:pt x="29235" y="3062"/>
                  </a:cubicBezTo>
                  <a:cubicBezTo>
                    <a:pt x="34233" y="3062"/>
                    <a:pt x="35368" y="5259"/>
                    <a:pt x="40913" y="5259"/>
                  </a:cubicBezTo>
                  <a:cubicBezTo>
                    <a:pt x="45603" y="5259"/>
                    <a:pt x="47837" y="3152"/>
                    <a:pt x="51688" y="3152"/>
                  </a:cubicBezTo>
                  <a:cubicBezTo>
                    <a:pt x="55105" y="3152"/>
                    <a:pt x="57578" y="4113"/>
                    <a:pt x="59207" y="5115"/>
                  </a:cubicBezTo>
                  <a:lnTo>
                    <a:pt x="59207" y="3168"/>
                  </a:lnTo>
                  <a:cubicBezTo>
                    <a:pt x="57562" y="2340"/>
                    <a:pt x="55307" y="1651"/>
                    <a:pt x="52368" y="1651"/>
                  </a:cubicBezTo>
                  <a:cubicBezTo>
                    <a:pt x="48399" y="1651"/>
                    <a:pt x="46096" y="3821"/>
                    <a:pt x="41263" y="3821"/>
                  </a:cubicBezTo>
                  <a:cubicBezTo>
                    <a:pt x="35548" y="3821"/>
                    <a:pt x="34376" y="1561"/>
                    <a:pt x="29224" y="1561"/>
                  </a:cubicBezTo>
                  <a:cubicBezTo>
                    <a:pt x="23908" y="1561"/>
                    <a:pt x="22942" y="3757"/>
                    <a:pt x="17912" y="3757"/>
                  </a:cubicBezTo>
                  <a:cubicBezTo>
                    <a:pt x="13222" y="3757"/>
                    <a:pt x="11821" y="1417"/>
                    <a:pt x="6340" y="1417"/>
                  </a:cubicBezTo>
                  <a:close/>
                  <a:moveTo>
                    <a:pt x="8128" y="1"/>
                  </a:moveTo>
                  <a:cubicBezTo>
                    <a:pt x="11991" y="510"/>
                    <a:pt x="13630" y="2245"/>
                    <a:pt x="17716" y="2245"/>
                  </a:cubicBezTo>
                  <a:cubicBezTo>
                    <a:pt x="22852" y="2245"/>
                    <a:pt x="23839" y="6"/>
                    <a:pt x="29266" y="6"/>
                  </a:cubicBezTo>
                  <a:cubicBezTo>
                    <a:pt x="34530" y="6"/>
                    <a:pt x="35724" y="2314"/>
                    <a:pt x="41555" y="2314"/>
                  </a:cubicBezTo>
                  <a:cubicBezTo>
                    <a:pt x="46489" y="2314"/>
                    <a:pt x="48845" y="101"/>
                    <a:pt x="52898" y="101"/>
                  </a:cubicBezTo>
                  <a:cubicBezTo>
                    <a:pt x="55514" y="101"/>
                    <a:pt x="57604" y="632"/>
                    <a:pt x="59207" y="1332"/>
                  </a:cubicBezTo>
                  <a:lnTo>
                    <a:pt x="59207" y="1"/>
                  </a:lnTo>
                  <a:lnTo>
                    <a:pt x="47035" y="1"/>
                  </a:lnTo>
                  <a:cubicBezTo>
                    <a:pt x="45566" y="441"/>
                    <a:pt x="43958" y="807"/>
                    <a:pt x="41921" y="807"/>
                  </a:cubicBezTo>
                  <a:cubicBezTo>
                    <a:pt x="39575" y="807"/>
                    <a:pt x="37963" y="441"/>
                    <a:pt x="36541" y="1"/>
                  </a:cubicBezTo>
                  <a:lnTo>
                    <a:pt x="21971" y="1"/>
                  </a:lnTo>
                  <a:cubicBezTo>
                    <a:pt x="20719" y="409"/>
                    <a:pt x="19334" y="733"/>
                    <a:pt x="17344" y="733"/>
                  </a:cubicBezTo>
                  <a:cubicBezTo>
                    <a:pt x="15562" y="733"/>
                    <a:pt x="14230" y="414"/>
                    <a:pt x="12983" y="1"/>
                  </a:cubicBez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32"/>
            <p:cNvSpPr/>
            <p:nvPr/>
          </p:nvSpPr>
          <p:spPr>
            <a:xfrm flipH="1" rot="10800000">
              <a:off x="4571990" y="4741152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45417" y="3258"/>
                  </a:moveTo>
                  <a:cubicBezTo>
                    <a:pt x="44213" y="3577"/>
                    <a:pt x="42876" y="3821"/>
                    <a:pt x="41263" y="3821"/>
                  </a:cubicBezTo>
                  <a:cubicBezTo>
                    <a:pt x="39814" y="3821"/>
                    <a:pt x="38658" y="3678"/>
                    <a:pt x="37655" y="3460"/>
                  </a:cubicBezTo>
                  <a:cubicBezTo>
                    <a:pt x="37496" y="3943"/>
                    <a:pt x="37363" y="4420"/>
                    <a:pt x="37267" y="4871"/>
                  </a:cubicBezTo>
                  <a:cubicBezTo>
                    <a:pt x="38276" y="5099"/>
                    <a:pt x="39438" y="5259"/>
                    <a:pt x="40913" y="5259"/>
                  </a:cubicBezTo>
                  <a:cubicBezTo>
                    <a:pt x="42860" y="5259"/>
                    <a:pt x="44388" y="4893"/>
                    <a:pt x="45778" y="4468"/>
                  </a:cubicBezTo>
                  <a:cubicBezTo>
                    <a:pt x="45682" y="4075"/>
                    <a:pt x="45560" y="3667"/>
                    <a:pt x="45417" y="3258"/>
                  </a:cubicBezTo>
                  <a:close/>
                  <a:moveTo>
                    <a:pt x="13848" y="3083"/>
                  </a:moveTo>
                  <a:cubicBezTo>
                    <a:pt x="13705" y="3481"/>
                    <a:pt x="13583" y="3874"/>
                    <a:pt x="13482" y="4256"/>
                  </a:cubicBezTo>
                  <a:cubicBezTo>
                    <a:pt x="14861" y="4749"/>
                    <a:pt x="16251" y="5190"/>
                    <a:pt x="18262" y="5190"/>
                  </a:cubicBezTo>
                  <a:cubicBezTo>
                    <a:pt x="19769" y="5190"/>
                    <a:pt x="20905" y="4988"/>
                    <a:pt x="21902" y="4707"/>
                  </a:cubicBezTo>
                  <a:cubicBezTo>
                    <a:pt x="21801" y="4251"/>
                    <a:pt x="21663" y="3778"/>
                    <a:pt x="21499" y="3301"/>
                  </a:cubicBezTo>
                  <a:cubicBezTo>
                    <a:pt x="20512" y="3566"/>
                    <a:pt x="19387" y="3752"/>
                    <a:pt x="17912" y="3752"/>
                  </a:cubicBezTo>
                  <a:cubicBezTo>
                    <a:pt x="16251" y="3757"/>
                    <a:pt x="15005" y="3460"/>
                    <a:pt x="13848" y="3083"/>
                  </a:cubicBezTo>
                  <a:close/>
                  <a:moveTo>
                    <a:pt x="55503" y="1932"/>
                  </a:moveTo>
                  <a:cubicBezTo>
                    <a:pt x="55673" y="2526"/>
                    <a:pt x="55822" y="3115"/>
                    <a:pt x="55949" y="3709"/>
                  </a:cubicBezTo>
                  <a:cubicBezTo>
                    <a:pt x="57275" y="4081"/>
                    <a:pt x="58358" y="4590"/>
                    <a:pt x="59207" y="5115"/>
                  </a:cubicBezTo>
                  <a:lnTo>
                    <a:pt x="59207" y="3168"/>
                  </a:lnTo>
                  <a:cubicBezTo>
                    <a:pt x="58204" y="2664"/>
                    <a:pt x="56973" y="2213"/>
                    <a:pt x="55503" y="1932"/>
                  </a:cubicBezTo>
                  <a:close/>
                  <a:moveTo>
                    <a:pt x="3762" y="1746"/>
                  </a:moveTo>
                  <a:cubicBezTo>
                    <a:pt x="2255" y="2118"/>
                    <a:pt x="939" y="2733"/>
                    <a:pt x="0" y="3253"/>
                  </a:cubicBezTo>
                  <a:lnTo>
                    <a:pt x="0" y="5232"/>
                  </a:lnTo>
                  <a:cubicBezTo>
                    <a:pt x="653" y="4813"/>
                    <a:pt x="1825" y="4134"/>
                    <a:pt x="3279" y="3619"/>
                  </a:cubicBezTo>
                  <a:cubicBezTo>
                    <a:pt x="3417" y="2993"/>
                    <a:pt x="3571" y="2367"/>
                    <a:pt x="3762" y="1746"/>
                  </a:cubicBezTo>
                  <a:close/>
                  <a:moveTo>
                    <a:pt x="38902" y="574"/>
                  </a:moveTo>
                  <a:cubicBezTo>
                    <a:pt x="38652" y="1030"/>
                    <a:pt x="38419" y="1513"/>
                    <a:pt x="38201" y="2012"/>
                  </a:cubicBezTo>
                  <a:cubicBezTo>
                    <a:pt x="39151" y="2197"/>
                    <a:pt x="40233" y="2314"/>
                    <a:pt x="41555" y="2314"/>
                  </a:cubicBezTo>
                  <a:cubicBezTo>
                    <a:pt x="42823" y="2314"/>
                    <a:pt x="43916" y="2171"/>
                    <a:pt x="44913" y="1953"/>
                  </a:cubicBezTo>
                  <a:cubicBezTo>
                    <a:pt x="44717" y="1497"/>
                    <a:pt x="44499" y="1056"/>
                    <a:pt x="44276" y="637"/>
                  </a:cubicBezTo>
                  <a:cubicBezTo>
                    <a:pt x="43549" y="743"/>
                    <a:pt x="42775" y="807"/>
                    <a:pt x="41921" y="807"/>
                  </a:cubicBezTo>
                  <a:cubicBezTo>
                    <a:pt x="40759" y="807"/>
                    <a:pt x="39772" y="717"/>
                    <a:pt x="38902" y="574"/>
                  </a:cubicBezTo>
                  <a:close/>
                  <a:moveTo>
                    <a:pt x="20241" y="462"/>
                  </a:moveTo>
                  <a:cubicBezTo>
                    <a:pt x="19414" y="627"/>
                    <a:pt x="18480" y="733"/>
                    <a:pt x="17344" y="733"/>
                  </a:cubicBezTo>
                  <a:cubicBezTo>
                    <a:pt x="16469" y="733"/>
                    <a:pt x="15694" y="659"/>
                    <a:pt x="14994" y="526"/>
                  </a:cubicBezTo>
                  <a:cubicBezTo>
                    <a:pt x="14771" y="929"/>
                    <a:pt x="14559" y="1359"/>
                    <a:pt x="14357" y="1799"/>
                  </a:cubicBezTo>
                  <a:cubicBezTo>
                    <a:pt x="15328" y="2065"/>
                    <a:pt x="16395" y="2245"/>
                    <a:pt x="17716" y="2245"/>
                  </a:cubicBezTo>
                  <a:cubicBezTo>
                    <a:pt x="19010" y="2245"/>
                    <a:pt x="20045" y="2102"/>
                    <a:pt x="20952" y="1889"/>
                  </a:cubicBezTo>
                  <a:cubicBezTo>
                    <a:pt x="20735" y="1396"/>
                    <a:pt x="20496" y="913"/>
                    <a:pt x="20241" y="462"/>
                  </a:cubicBezTo>
                  <a:close/>
                  <a:moveTo>
                    <a:pt x="54840" y="1"/>
                  </a:moveTo>
                  <a:cubicBezTo>
                    <a:pt x="54867" y="70"/>
                    <a:pt x="54898" y="144"/>
                    <a:pt x="54925" y="213"/>
                  </a:cubicBezTo>
                  <a:cubicBezTo>
                    <a:pt x="56617" y="404"/>
                    <a:pt x="58039" y="823"/>
                    <a:pt x="59207" y="1332"/>
                  </a:cubicBezTo>
                  <a:lnTo>
                    <a:pt x="59207" y="1"/>
                  </a:ln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rgbClr val="D8E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32"/>
            <p:cNvSpPr/>
            <p:nvPr/>
          </p:nvSpPr>
          <p:spPr>
            <a:xfrm flipH="1" rot="10800000">
              <a:off x="4571990" y="4608988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0" y="1"/>
                  </a:moveTo>
                  <a:lnTo>
                    <a:pt x="0" y="6925"/>
                  </a:lnTo>
                  <a:cubicBezTo>
                    <a:pt x="1157" y="6187"/>
                    <a:pt x="3953" y="4622"/>
                    <a:pt x="7035" y="4622"/>
                  </a:cubicBezTo>
                  <a:cubicBezTo>
                    <a:pt x="12352" y="4622"/>
                    <a:pt x="13710" y="6887"/>
                    <a:pt x="18262" y="6887"/>
                  </a:cubicBezTo>
                  <a:cubicBezTo>
                    <a:pt x="23138" y="6887"/>
                    <a:pt x="24077" y="4755"/>
                    <a:pt x="29235" y="4755"/>
                  </a:cubicBezTo>
                  <a:cubicBezTo>
                    <a:pt x="34233" y="4755"/>
                    <a:pt x="35368" y="6951"/>
                    <a:pt x="40913" y="6951"/>
                  </a:cubicBezTo>
                  <a:cubicBezTo>
                    <a:pt x="45603" y="6951"/>
                    <a:pt x="47837" y="4845"/>
                    <a:pt x="51688" y="4845"/>
                  </a:cubicBezTo>
                  <a:cubicBezTo>
                    <a:pt x="55105" y="4845"/>
                    <a:pt x="57578" y="5805"/>
                    <a:pt x="59207" y="6813"/>
                  </a:cubicBezTo>
                  <a:lnTo>
                    <a:pt x="592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32"/>
            <p:cNvSpPr/>
            <p:nvPr/>
          </p:nvSpPr>
          <p:spPr>
            <a:xfrm flipH="1" rot="10800000">
              <a:off x="4571990" y="4741152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6340" y="1417"/>
                  </a:moveTo>
                  <a:cubicBezTo>
                    <a:pt x="3799" y="1417"/>
                    <a:pt x="1448" y="2452"/>
                    <a:pt x="0" y="3253"/>
                  </a:cubicBezTo>
                  <a:lnTo>
                    <a:pt x="0" y="5232"/>
                  </a:lnTo>
                  <a:cubicBezTo>
                    <a:pt x="1157" y="4489"/>
                    <a:pt x="3953" y="2924"/>
                    <a:pt x="7035" y="2924"/>
                  </a:cubicBezTo>
                  <a:cubicBezTo>
                    <a:pt x="12352" y="2924"/>
                    <a:pt x="13710" y="5190"/>
                    <a:pt x="18262" y="5190"/>
                  </a:cubicBezTo>
                  <a:cubicBezTo>
                    <a:pt x="23138" y="5190"/>
                    <a:pt x="24077" y="3062"/>
                    <a:pt x="29235" y="3062"/>
                  </a:cubicBezTo>
                  <a:cubicBezTo>
                    <a:pt x="34233" y="3062"/>
                    <a:pt x="35368" y="5259"/>
                    <a:pt x="40913" y="5259"/>
                  </a:cubicBezTo>
                  <a:cubicBezTo>
                    <a:pt x="45603" y="5259"/>
                    <a:pt x="47837" y="3152"/>
                    <a:pt x="51688" y="3152"/>
                  </a:cubicBezTo>
                  <a:cubicBezTo>
                    <a:pt x="55105" y="3152"/>
                    <a:pt x="57578" y="4113"/>
                    <a:pt x="59207" y="5115"/>
                  </a:cubicBezTo>
                  <a:lnTo>
                    <a:pt x="59207" y="3168"/>
                  </a:lnTo>
                  <a:cubicBezTo>
                    <a:pt x="57562" y="2340"/>
                    <a:pt x="55307" y="1651"/>
                    <a:pt x="52368" y="1651"/>
                  </a:cubicBezTo>
                  <a:cubicBezTo>
                    <a:pt x="48399" y="1651"/>
                    <a:pt x="46096" y="3821"/>
                    <a:pt x="41263" y="3821"/>
                  </a:cubicBezTo>
                  <a:cubicBezTo>
                    <a:pt x="35548" y="3821"/>
                    <a:pt x="34376" y="1561"/>
                    <a:pt x="29224" y="1561"/>
                  </a:cubicBezTo>
                  <a:cubicBezTo>
                    <a:pt x="23908" y="1561"/>
                    <a:pt x="22942" y="3757"/>
                    <a:pt x="17912" y="3757"/>
                  </a:cubicBezTo>
                  <a:cubicBezTo>
                    <a:pt x="13222" y="3757"/>
                    <a:pt x="11821" y="1417"/>
                    <a:pt x="6340" y="1417"/>
                  </a:cubicBezTo>
                  <a:close/>
                  <a:moveTo>
                    <a:pt x="8128" y="1"/>
                  </a:moveTo>
                  <a:cubicBezTo>
                    <a:pt x="11991" y="510"/>
                    <a:pt x="13630" y="2245"/>
                    <a:pt x="17716" y="2245"/>
                  </a:cubicBezTo>
                  <a:cubicBezTo>
                    <a:pt x="22852" y="2245"/>
                    <a:pt x="23839" y="6"/>
                    <a:pt x="29266" y="6"/>
                  </a:cubicBezTo>
                  <a:cubicBezTo>
                    <a:pt x="34530" y="6"/>
                    <a:pt x="35724" y="2314"/>
                    <a:pt x="41555" y="2314"/>
                  </a:cubicBezTo>
                  <a:cubicBezTo>
                    <a:pt x="46489" y="2314"/>
                    <a:pt x="48845" y="101"/>
                    <a:pt x="52898" y="101"/>
                  </a:cubicBezTo>
                  <a:cubicBezTo>
                    <a:pt x="55514" y="101"/>
                    <a:pt x="57604" y="632"/>
                    <a:pt x="59207" y="1332"/>
                  </a:cubicBezTo>
                  <a:lnTo>
                    <a:pt x="59207" y="1"/>
                  </a:lnTo>
                  <a:lnTo>
                    <a:pt x="47035" y="1"/>
                  </a:lnTo>
                  <a:cubicBezTo>
                    <a:pt x="45566" y="441"/>
                    <a:pt x="43958" y="807"/>
                    <a:pt x="41921" y="807"/>
                  </a:cubicBezTo>
                  <a:cubicBezTo>
                    <a:pt x="39575" y="807"/>
                    <a:pt x="37963" y="441"/>
                    <a:pt x="36541" y="1"/>
                  </a:cubicBezTo>
                  <a:lnTo>
                    <a:pt x="21971" y="1"/>
                  </a:lnTo>
                  <a:cubicBezTo>
                    <a:pt x="20719" y="409"/>
                    <a:pt x="19334" y="733"/>
                    <a:pt x="17344" y="733"/>
                  </a:cubicBezTo>
                  <a:cubicBezTo>
                    <a:pt x="15562" y="733"/>
                    <a:pt x="14230" y="414"/>
                    <a:pt x="12983" y="1"/>
                  </a:cubicBez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32"/>
            <p:cNvSpPr/>
            <p:nvPr/>
          </p:nvSpPr>
          <p:spPr>
            <a:xfrm flipH="1" rot="10800000">
              <a:off x="4571990" y="4741152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45417" y="3258"/>
                  </a:moveTo>
                  <a:cubicBezTo>
                    <a:pt x="44213" y="3577"/>
                    <a:pt x="42876" y="3821"/>
                    <a:pt x="41263" y="3821"/>
                  </a:cubicBezTo>
                  <a:cubicBezTo>
                    <a:pt x="39814" y="3821"/>
                    <a:pt x="38658" y="3678"/>
                    <a:pt x="37655" y="3460"/>
                  </a:cubicBezTo>
                  <a:cubicBezTo>
                    <a:pt x="37496" y="3943"/>
                    <a:pt x="37363" y="4420"/>
                    <a:pt x="37267" y="4871"/>
                  </a:cubicBezTo>
                  <a:cubicBezTo>
                    <a:pt x="38276" y="5099"/>
                    <a:pt x="39438" y="5259"/>
                    <a:pt x="40913" y="5259"/>
                  </a:cubicBezTo>
                  <a:cubicBezTo>
                    <a:pt x="42860" y="5259"/>
                    <a:pt x="44388" y="4893"/>
                    <a:pt x="45778" y="4468"/>
                  </a:cubicBezTo>
                  <a:cubicBezTo>
                    <a:pt x="45682" y="4075"/>
                    <a:pt x="45560" y="3667"/>
                    <a:pt x="45417" y="3258"/>
                  </a:cubicBezTo>
                  <a:close/>
                  <a:moveTo>
                    <a:pt x="13848" y="3083"/>
                  </a:moveTo>
                  <a:cubicBezTo>
                    <a:pt x="13705" y="3481"/>
                    <a:pt x="13583" y="3874"/>
                    <a:pt x="13482" y="4256"/>
                  </a:cubicBezTo>
                  <a:cubicBezTo>
                    <a:pt x="14861" y="4749"/>
                    <a:pt x="16251" y="5190"/>
                    <a:pt x="18262" y="5190"/>
                  </a:cubicBezTo>
                  <a:cubicBezTo>
                    <a:pt x="19769" y="5190"/>
                    <a:pt x="20905" y="4988"/>
                    <a:pt x="21902" y="4707"/>
                  </a:cubicBezTo>
                  <a:cubicBezTo>
                    <a:pt x="21801" y="4251"/>
                    <a:pt x="21663" y="3778"/>
                    <a:pt x="21499" y="3301"/>
                  </a:cubicBezTo>
                  <a:cubicBezTo>
                    <a:pt x="20512" y="3566"/>
                    <a:pt x="19387" y="3752"/>
                    <a:pt x="17912" y="3752"/>
                  </a:cubicBezTo>
                  <a:cubicBezTo>
                    <a:pt x="16251" y="3757"/>
                    <a:pt x="15005" y="3460"/>
                    <a:pt x="13848" y="3083"/>
                  </a:cubicBezTo>
                  <a:close/>
                  <a:moveTo>
                    <a:pt x="55503" y="1932"/>
                  </a:moveTo>
                  <a:cubicBezTo>
                    <a:pt x="55673" y="2526"/>
                    <a:pt x="55822" y="3115"/>
                    <a:pt x="55949" y="3709"/>
                  </a:cubicBezTo>
                  <a:cubicBezTo>
                    <a:pt x="57275" y="4081"/>
                    <a:pt x="58358" y="4590"/>
                    <a:pt x="59207" y="5115"/>
                  </a:cubicBezTo>
                  <a:lnTo>
                    <a:pt x="59207" y="3168"/>
                  </a:lnTo>
                  <a:cubicBezTo>
                    <a:pt x="58204" y="2664"/>
                    <a:pt x="56973" y="2213"/>
                    <a:pt x="55503" y="1932"/>
                  </a:cubicBezTo>
                  <a:close/>
                  <a:moveTo>
                    <a:pt x="3762" y="1746"/>
                  </a:moveTo>
                  <a:cubicBezTo>
                    <a:pt x="2255" y="2118"/>
                    <a:pt x="939" y="2733"/>
                    <a:pt x="0" y="3253"/>
                  </a:cubicBezTo>
                  <a:lnTo>
                    <a:pt x="0" y="5232"/>
                  </a:lnTo>
                  <a:cubicBezTo>
                    <a:pt x="653" y="4813"/>
                    <a:pt x="1825" y="4134"/>
                    <a:pt x="3279" y="3619"/>
                  </a:cubicBezTo>
                  <a:cubicBezTo>
                    <a:pt x="3417" y="2993"/>
                    <a:pt x="3571" y="2367"/>
                    <a:pt x="3762" y="1746"/>
                  </a:cubicBezTo>
                  <a:close/>
                  <a:moveTo>
                    <a:pt x="38902" y="574"/>
                  </a:moveTo>
                  <a:cubicBezTo>
                    <a:pt x="38652" y="1030"/>
                    <a:pt x="38419" y="1513"/>
                    <a:pt x="38201" y="2012"/>
                  </a:cubicBezTo>
                  <a:cubicBezTo>
                    <a:pt x="39151" y="2197"/>
                    <a:pt x="40233" y="2314"/>
                    <a:pt x="41555" y="2314"/>
                  </a:cubicBezTo>
                  <a:cubicBezTo>
                    <a:pt x="42823" y="2314"/>
                    <a:pt x="43916" y="2171"/>
                    <a:pt x="44913" y="1953"/>
                  </a:cubicBezTo>
                  <a:cubicBezTo>
                    <a:pt x="44717" y="1497"/>
                    <a:pt x="44499" y="1056"/>
                    <a:pt x="44276" y="637"/>
                  </a:cubicBezTo>
                  <a:cubicBezTo>
                    <a:pt x="43549" y="743"/>
                    <a:pt x="42775" y="807"/>
                    <a:pt x="41921" y="807"/>
                  </a:cubicBezTo>
                  <a:cubicBezTo>
                    <a:pt x="40759" y="807"/>
                    <a:pt x="39772" y="717"/>
                    <a:pt x="38902" y="574"/>
                  </a:cubicBezTo>
                  <a:close/>
                  <a:moveTo>
                    <a:pt x="20241" y="462"/>
                  </a:moveTo>
                  <a:cubicBezTo>
                    <a:pt x="19414" y="627"/>
                    <a:pt x="18480" y="733"/>
                    <a:pt x="17344" y="733"/>
                  </a:cubicBezTo>
                  <a:cubicBezTo>
                    <a:pt x="16469" y="733"/>
                    <a:pt x="15694" y="659"/>
                    <a:pt x="14994" y="526"/>
                  </a:cubicBezTo>
                  <a:cubicBezTo>
                    <a:pt x="14771" y="929"/>
                    <a:pt x="14559" y="1359"/>
                    <a:pt x="14357" y="1799"/>
                  </a:cubicBezTo>
                  <a:cubicBezTo>
                    <a:pt x="15328" y="2065"/>
                    <a:pt x="16395" y="2245"/>
                    <a:pt x="17716" y="2245"/>
                  </a:cubicBezTo>
                  <a:cubicBezTo>
                    <a:pt x="19010" y="2245"/>
                    <a:pt x="20045" y="2102"/>
                    <a:pt x="20952" y="1889"/>
                  </a:cubicBezTo>
                  <a:cubicBezTo>
                    <a:pt x="20735" y="1396"/>
                    <a:pt x="20496" y="913"/>
                    <a:pt x="20241" y="462"/>
                  </a:cubicBezTo>
                  <a:close/>
                  <a:moveTo>
                    <a:pt x="54840" y="1"/>
                  </a:moveTo>
                  <a:cubicBezTo>
                    <a:pt x="54867" y="70"/>
                    <a:pt x="54898" y="144"/>
                    <a:pt x="54925" y="213"/>
                  </a:cubicBezTo>
                  <a:cubicBezTo>
                    <a:pt x="56617" y="404"/>
                    <a:pt x="58039" y="823"/>
                    <a:pt x="59207" y="1332"/>
                  </a:cubicBezTo>
                  <a:lnTo>
                    <a:pt x="59207" y="1"/>
                  </a:ln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3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3"/>
          <p:cNvSpPr txBox="1"/>
          <p:nvPr>
            <p:ph type="title"/>
          </p:nvPr>
        </p:nvSpPr>
        <p:spPr>
          <a:xfrm>
            <a:off x="714000" y="723600"/>
            <a:ext cx="7716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2" name="Google Shape;282;p33"/>
          <p:cNvSpPr txBox="1"/>
          <p:nvPr>
            <p:ph idx="1" type="subTitle"/>
          </p:nvPr>
        </p:nvSpPr>
        <p:spPr>
          <a:xfrm>
            <a:off x="909600" y="3135469"/>
            <a:ext cx="1989300" cy="7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3" name="Google Shape;283;p33"/>
          <p:cNvSpPr txBox="1"/>
          <p:nvPr>
            <p:ph idx="2" type="subTitle"/>
          </p:nvPr>
        </p:nvSpPr>
        <p:spPr>
          <a:xfrm>
            <a:off x="909600" y="2686536"/>
            <a:ext cx="1989300" cy="55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0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84" name="Google Shape;284;p33"/>
          <p:cNvSpPr txBox="1"/>
          <p:nvPr>
            <p:ph idx="3" type="subTitle"/>
          </p:nvPr>
        </p:nvSpPr>
        <p:spPr>
          <a:xfrm>
            <a:off x="3577350" y="3135469"/>
            <a:ext cx="1989300" cy="7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33"/>
          <p:cNvSpPr txBox="1"/>
          <p:nvPr>
            <p:ph idx="4" type="subTitle"/>
          </p:nvPr>
        </p:nvSpPr>
        <p:spPr>
          <a:xfrm>
            <a:off x="3577350" y="2686536"/>
            <a:ext cx="1989300" cy="55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86" name="Google Shape;286;p33"/>
          <p:cNvSpPr txBox="1"/>
          <p:nvPr>
            <p:ph idx="5" type="subTitle"/>
          </p:nvPr>
        </p:nvSpPr>
        <p:spPr>
          <a:xfrm>
            <a:off x="6245100" y="3135469"/>
            <a:ext cx="1989300" cy="7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p33"/>
          <p:cNvSpPr txBox="1"/>
          <p:nvPr>
            <p:ph idx="6" type="subTitle"/>
          </p:nvPr>
        </p:nvSpPr>
        <p:spPr>
          <a:xfrm>
            <a:off x="6245100" y="2686536"/>
            <a:ext cx="1989300" cy="55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0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88" name="Google Shape;288;p33"/>
          <p:cNvSpPr txBox="1"/>
          <p:nvPr>
            <p:ph idx="7" type="subTitle"/>
          </p:nvPr>
        </p:nvSpPr>
        <p:spPr>
          <a:xfrm>
            <a:off x="909600" y="5419333"/>
            <a:ext cx="1989300" cy="7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9" name="Google Shape;289;p33"/>
          <p:cNvSpPr txBox="1"/>
          <p:nvPr>
            <p:ph idx="8" type="subTitle"/>
          </p:nvPr>
        </p:nvSpPr>
        <p:spPr>
          <a:xfrm>
            <a:off x="909600" y="4970395"/>
            <a:ext cx="1989300" cy="55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0" name="Google Shape;290;p33"/>
          <p:cNvSpPr txBox="1"/>
          <p:nvPr>
            <p:ph idx="9" type="subTitle"/>
          </p:nvPr>
        </p:nvSpPr>
        <p:spPr>
          <a:xfrm>
            <a:off x="3577350" y="5419333"/>
            <a:ext cx="1989300" cy="7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1" name="Google Shape;291;p33"/>
          <p:cNvSpPr txBox="1"/>
          <p:nvPr>
            <p:ph idx="13" type="subTitle"/>
          </p:nvPr>
        </p:nvSpPr>
        <p:spPr>
          <a:xfrm>
            <a:off x="3577350" y="4970395"/>
            <a:ext cx="1989300" cy="55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0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92" name="Google Shape;292;p33"/>
          <p:cNvSpPr txBox="1"/>
          <p:nvPr>
            <p:ph idx="14" type="subTitle"/>
          </p:nvPr>
        </p:nvSpPr>
        <p:spPr>
          <a:xfrm>
            <a:off x="6245100" y="5419333"/>
            <a:ext cx="1989300" cy="7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33"/>
          <p:cNvSpPr txBox="1"/>
          <p:nvPr>
            <p:ph idx="15" type="subTitle"/>
          </p:nvPr>
        </p:nvSpPr>
        <p:spPr>
          <a:xfrm>
            <a:off x="6245100" y="4970395"/>
            <a:ext cx="1989300" cy="55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b="1"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3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4"/>
          <p:cNvSpPr txBox="1"/>
          <p:nvPr>
            <p:ph hasCustomPrompt="1" type="title"/>
          </p:nvPr>
        </p:nvSpPr>
        <p:spPr>
          <a:xfrm>
            <a:off x="2950950" y="1005767"/>
            <a:ext cx="3242100" cy="12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7" name="Google Shape;297;p34"/>
          <p:cNvSpPr txBox="1"/>
          <p:nvPr>
            <p:ph idx="1" type="subTitle"/>
          </p:nvPr>
        </p:nvSpPr>
        <p:spPr>
          <a:xfrm>
            <a:off x="2950950" y="2542167"/>
            <a:ext cx="3242100" cy="5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8" name="Google Shape;298;p34"/>
          <p:cNvSpPr txBox="1"/>
          <p:nvPr>
            <p:ph hasCustomPrompt="1" idx="2" type="title"/>
          </p:nvPr>
        </p:nvSpPr>
        <p:spPr>
          <a:xfrm>
            <a:off x="887200" y="3873833"/>
            <a:ext cx="3242100" cy="12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9" name="Google Shape;299;p34"/>
          <p:cNvSpPr txBox="1"/>
          <p:nvPr>
            <p:ph idx="3" type="subTitle"/>
          </p:nvPr>
        </p:nvSpPr>
        <p:spPr>
          <a:xfrm>
            <a:off x="887200" y="5410233"/>
            <a:ext cx="3242100" cy="5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0" name="Google Shape;300;p34"/>
          <p:cNvSpPr txBox="1"/>
          <p:nvPr>
            <p:ph hasCustomPrompt="1" idx="4" type="title"/>
          </p:nvPr>
        </p:nvSpPr>
        <p:spPr>
          <a:xfrm>
            <a:off x="5014700" y="3873833"/>
            <a:ext cx="3242100" cy="12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34"/>
          <p:cNvSpPr txBox="1"/>
          <p:nvPr>
            <p:ph idx="5" type="subTitle"/>
          </p:nvPr>
        </p:nvSpPr>
        <p:spPr>
          <a:xfrm>
            <a:off x="5014700" y="5410233"/>
            <a:ext cx="3242100" cy="5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BLANK_15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5"/>
          <p:cNvSpPr txBox="1"/>
          <p:nvPr>
            <p:ph type="title"/>
          </p:nvPr>
        </p:nvSpPr>
        <p:spPr>
          <a:xfrm>
            <a:off x="714000" y="723600"/>
            <a:ext cx="7716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5" name="Google Shape;305;p35"/>
          <p:cNvSpPr txBox="1"/>
          <p:nvPr>
            <p:ph hasCustomPrompt="1" idx="2" type="title"/>
          </p:nvPr>
        </p:nvSpPr>
        <p:spPr>
          <a:xfrm>
            <a:off x="1229850" y="2861046"/>
            <a:ext cx="862500" cy="52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306" name="Google Shape;306;p35"/>
          <p:cNvSpPr txBox="1"/>
          <p:nvPr>
            <p:ph idx="1" type="subTitle"/>
          </p:nvPr>
        </p:nvSpPr>
        <p:spPr>
          <a:xfrm>
            <a:off x="744300" y="4931635"/>
            <a:ext cx="1833600" cy="104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7" name="Google Shape;307;p35"/>
          <p:cNvSpPr txBox="1"/>
          <p:nvPr>
            <p:ph idx="3" type="subTitle"/>
          </p:nvPr>
        </p:nvSpPr>
        <p:spPr>
          <a:xfrm>
            <a:off x="744300" y="4348100"/>
            <a:ext cx="1833600" cy="59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b="1" sz="20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b="1" sz="20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b="1" sz="20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b="1" sz="20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b="1" sz="20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b="1" sz="20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b="1" sz="20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b="1" sz="20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b="1" sz="2000"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308" name="Google Shape;308;p35"/>
          <p:cNvSpPr txBox="1"/>
          <p:nvPr>
            <p:ph hasCustomPrompt="1" idx="4" type="title"/>
          </p:nvPr>
        </p:nvSpPr>
        <p:spPr>
          <a:xfrm>
            <a:off x="3170450" y="2861046"/>
            <a:ext cx="862500" cy="52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309" name="Google Shape;309;p35"/>
          <p:cNvSpPr txBox="1"/>
          <p:nvPr>
            <p:ph idx="5" type="subTitle"/>
          </p:nvPr>
        </p:nvSpPr>
        <p:spPr>
          <a:xfrm>
            <a:off x="2684900" y="4931635"/>
            <a:ext cx="1833600" cy="104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p35"/>
          <p:cNvSpPr txBox="1"/>
          <p:nvPr>
            <p:ph idx="6" type="subTitle"/>
          </p:nvPr>
        </p:nvSpPr>
        <p:spPr>
          <a:xfrm>
            <a:off x="2684900" y="4348100"/>
            <a:ext cx="1833600" cy="59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b="1"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b="1"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b="1"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b="1"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b="1"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b="1"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b="1"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b="1"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b="1"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311" name="Google Shape;311;p35"/>
          <p:cNvSpPr txBox="1"/>
          <p:nvPr>
            <p:ph hasCustomPrompt="1" idx="7" type="title"/>
          </p:nvPr>
        </p:nvSpPr>
        <p:spPr>
          <a:xfrm>
            <a:off x="5111050" y="2861046"/>
            <a:ext cx="862500" cy="52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312" name="Google Shape;312;p35"/>
          <p:cNvSpPr txBox="1"/>
          <p:nvPr>
            <p:ph idx="8" type="subTitle"/>
          </p:nvPr>
        </p:nvSpPr>
        <p:spPr>
          <a:xfrm>
            <a:off x="4625500" y="4931635"/>
            <a:ext cx="1833600" cy="104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p35"/>
          <p:cNvSpPr txBox="1"/>
          <p:nvPr>
            <p:ph idx="9" type="subTitle"/>
          </p:nvPr>
        </p:nvSpPr>
        <p:spPr>
          <a:xfrm>
            <a:off x="4625500" y="4348100"/>
            <a:ext cx="1833600" cy="59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b="1" sz="20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b="1" sz="20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b="1" sz="20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b="1" sz="20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b="1" sz="20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b="1" sz="20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b="1" sz="20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b="1" sz="20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swald"/>
              <a:buNone/>
              <a:defRPr b="1" sz="2000"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314" name="Google Shape;314;p35"/>
          <p:cNvSpPr txBox="1"/>
          <p:nvPr>
            <p:ph hasCustomPrompt="1" idx="13" type="title"/>
          </p:nvPr>
        </p:nvSpPr>
        <p:spPr>
          <a:xfrm>
            <a:off x="7051650" y="2861046"/>
            <a:ext cx="862500" cy="52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315" name="Google Shape;315;p35"/>
          <p:cNvSpPr txBox="1"/>
          <p:nvPr>
            <p:ph idx="14" type="subTitle"/>
          </p:nvPr>
        </p:nvSpPr>
        <p:spPr>
          <a:xfrm>
            <a:off x="6566100" y="4931635"/>
            <a:ext cx="1833600" cy="104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6" name="Google Shape;316;p35"/>
          <p:cNvSpPr txBox="1"/>
          <p:nvPr>
            <p:ph idx="15" type="subTitle"/>
          </p:nvPr>
        </p:nvSpPr>
        <p:spPr>
          <a:xfrm>
            <a:off x="6566100" y="4348100"/>
            <a:ext cx="1833600" cy="59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b="1"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b="1"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b="1"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b="1"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b="1"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b="1"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b="1"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b="1"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Oswald"/>
              <a:buNone/>
              <a:defRPr b="1" sz="2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317" name="Google Shape;317;p35"/>
          <p:cNvSpPr/>
          <p:nvPr/>
        </p:nvSpPr>
        <p:spPr>
          <a:xfrm>
            <a:off x="4096075" y="5964831"/>
            <a:ext cx="1306861" cy="510005"/>
          </a:xfrm>
          <a:custGeom>
            <a:rect b="b" l="l" r="r" t="t"/>
            <a:pathLst>
              <a:path extrusionOk="0" h="4824" w="16481">
                <a:moveTo>
                  <a:pt x="6293" y="2648"/>
                </a:moveTo>
                <a:cubicBezTo>
                  <a:pt x="4850" y="1327"/>
                  <a:pt x="2447" y="2510"/>
                  <a:pt x="2319" y="4240"/>
                </a:cubicBezTo>
                <a:cubicBezTo>
                  <a:pt x="1492" y="3572"/>
                  <a:pt x="1" y="4198"/>
                  <a:pt x="1" y="4824"/>
                </a:cubicBezTo>
                <a:lnTo>
                  <a:pt x="16480" y="4824"/>
                </a:lnTo>
                <a:cubicBezTo>
                  <a:pt x="16480" y="3641"/>
                  <a:pt x="14305" y="2834"/>
                  <a:pt x="13562" y="3333"/>
                </a:cubicBezTo>
                <a:cubicBezTo>
                  <a:pt x="13573" y="1699"/>
                  <a:pt x="11281" y="733"/>
                  <a:pt x="9976" y="1884"/>
                </a:cubicBezTo>
                <a:cubicBezTo>
                  <a:pt x="9153" y="1"/>
                  <a:pt x="6017" y="791"/>
                  <a:pt x="6293" y="264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BLANK_6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6"/>
          <p:cNvSpPr txBox="1"/>
          <p:nvPr>
            <p:ph type="title"/>
          </p:nvPr>
        </p:nvSpPr>
        <p:spPr>
          <a:xfrm>
            <a:off x="1267369" y="1823221"/>
            <a:ext cx="3375600" cy="1980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1" name="Google Shape;321;p36"/>
          <p:cNvSpPr txBox="1"/>
          <p:nvPr>
            <p:ph idx="1" type="subTitle"/>
          </p:nvPr>
        </p:nvSpPr>
        <p:spPr>
          <a:xfrm>
            <a:off x="1267375" y="4091533"/>
            <a:ext cx="3375600" cy="109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22" name="Google Shape;322;p36"/>
          <p:cNvGrpSpPr/>
          <p:nvPr/>
        </p:nvGrpSpPr>
        <p:grpSpPr>
          <a:xfrm>
            <a:off x="-49985" y="6134258"/>
            <a:ext cx="9243969" cy="734497"/>
            <a:chOff x="-49985" y="4600809"/>
            <a:chExt cx="9243969" cy="550887"/>
          </a:xfrm>
        </p:grpSpPr>
        <p:sp>
          <p:nvSpPr>
            <p:cNvPr id="323" name="Google Shape;323;p36"/>
            <p:cNvSpPr/>
            <p:nvPr/>
          </p:nvSpPr>
          <p:spPr>
            <a:xfrm flipH="1" rot="10800000">
              <a:off x="-49985" y="4600809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0" y="1"/>
                  </a:moveTo>
                  <a:lnTo>
                    <a:pt x="0" y="6925"/>
                  </a:lnTo>
                  <a:cubicBezTo>
                    <a:pt x="1157" y="6187"/>
                    <a:pt x="3953" y="4622"/>
                    <a:pt x="7035" y="4622"/>
                  </a:cubicBezTo>
                  <a:cubicBezTo>
                    <a:pt x="12352" y="4622"/>
                    <a:pt x="13710" y="6887"/>
                    <a:pt x="18262" y="6887"/>
                  </a:cubicBezTo>
                  <a:cubicBezTo>
                    <a:pt x="23138" y="6887"/>
                    <a:pt x="24077" y="4755"/>
                    <a:pt x="29235" y="4755"/>
                  </a:cubicBezTo>
                  <a:cubicBezTo>
                    <a:pt x="34233" y="4755"/>
                    <a:pt x="35368" y="6951"/>
                    <a:pt x="40913" y="6951"/>
                  </a:cubicBezTo>
                  <a:cubicBezTo>
                    <a:pt x="45603" y="6951"/>
                    <a:pt x="47837" y="4845"/>
                    <a:pt x="51688" y="4845"/>
                  </a:cubicBezTo>
                  <a:cubicBezTo>
                    <a:pt x="55105" y="4845"/>
                    <a:pt x="57578" y="5805"/>
                    <a:pt x="59207" y="6813"/>
                  </a:cubicBezTo>
                  <a:lnTo>
                    <a:pt x="59207" y="1"/>
                  </a:lnTo>
                  <a:close/>
                </a:path>
              </a:pathLst>
            </a:custGeom>
            <a:solidFill>
              <a:srgbClr val="FD50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36"/>
            <p:cNvSpPr/>
            <p:nvPr/>
          </p:nvSpPr>
          <p:spPr>
            <a:xfrm flipH="1" rot="10800000">
              <a:off x="-49985" y="4600809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54840" y="1"/>
                  </a:moveTo>
                  <a:cubicBezTo>
                    <a:pt x="55562" y="1815"/>
                    <a:pt x="55986" y="3656"/>
                    <a:pt x="56278" y="5503"/>
                  </a:cubicBezTo>
                  <a:cubicBezTo>
                    <a:pt x="57456" y="5863"/>
                    <a:pt x="58427" y="6330"/>
                    <a:pt x="59207" y="6813"/>
                  </a:cubicBezTo>
                  <a:lnTo>
                    <a:pt x="59207" y="1"/>
                  </a:lnTo>
                  <a:close/>
                  <a:moveTo>
                    <a:pt x="39231" y="1"/>
                  </a:moveTo>
                  <a:cubicBezTo>
                    <a:pt x="38026" y="1980"/>
                    <a:pt x="37013" y="4834"/>
                    <a:pt x="37108" y="6532"/>
                  </a:cubicBezTo>
                  <a:cubicBezTo>
                    <a:pt x="37108" y="6532"/>
                    <a:pt x="37108" y="6532"/>
                    <a:pt x="37108" y="6532"/>
                  </a:cubicBezTo>
                  <a:cubicBezTo>
                    <a:pt x="37172" y="6548"/>
                    <a:pt x="37236" y="6559"/>
                    <a:pt x="37299" y="6574"/>
                  </a:cubicBezTo>
                  <a:cubicBezTo>
                    <a:pt x="37310" y="6580"/>
                    <a:pt x="37321" y="6580"/>
                    <a:pt x="37336" y="6585"/>
                  </a:cubicBezTo>
                  <a:cubicBezTo>
                    <a:pt x="37384" y="6596"/>
                    <a:pt x="37437" y="6606"/>
                    <a:pt x="37490" y="6617"/>
                  </a:cubicBezTo>
                  <a:cubicBezTo>
                    <a:pt x="37506" y="6622"/>
                    <a:pt x="37527" y="6622"/>
                    <a:pt x="37543" y="6628"/>
                  </a:cubicBezTo>
                  <a:cubicBezTo>
                    <a:pt x="37591" y="6638"/>
                    <a:pt x="37639" y="6649"/>
                    <a:pt x="37687" y="6654"/>
                  </a:cubicBezTo>
                  <a:cubicBezTo>
                    <a:pt x="37708" y="6659"/>
                    <a:pt x="37729" y="6665"/>
                    <a:pt x="37750" y="6670"/>
                  </a:cubicBezTo>
                  <a:cubicBezTo>
                    <a:pt x="37793" y="6675"/>
                    <a:pt x="37841" y="6686"/>
                    <a:pt x="37883" y="6696"/>
                  </a:cubicBezTo>
                  <a:cubicBezTo>
                    <a:pt x="37909" y="6696"/>
                    <a:pt x="37936" y="6702"/>
                    <a:pt x="37957" y="6707"/>
                  </a:cubicBezTo>
                  <a:cubicBezTo>
                    <a:pt x="38000" y="6712"/>
                    <a:pt x="38042" y="6723"/>
                    <a:pt x="38090" y="6728"/>
                  </a:cubicBezTo>
                  <a:cubicBezTo>
                    <a:pt x="38116" y="6734"/>
                    <a:pt x="38143" y="6739"/>
                    <a:pt x="38169" y="6744"/>
                  </a:cubicBezTo>
                  <a:cubicBezTo>
                    <a:pt x="38217" y="6750"/>
                    <a:pt x="38265" y="6760"/>
                    <a:pt x="38318" y="6765"/>
                  </a:cubicBezTo>
                  <a:cubicBezTo>
                    <a:pt x="38334" y="6771"/>
                    <a:pt x="38355" y="6771"/>
                    <a:pt x="38371" y="6776"/>
                  </a:cubicBezTo>
                  <a:cubicBezTo>
                    <a:pt x="38429" y="6781"/>
                    <a:pt x="38493" y="6792"/>
                    <a:pt x="38551" y="6803"/>
                  </a:cubicBezTo>
                  <a:cubicBezTo>
                    <a:pt x="38567" y="6803"/>
                    <a:pt x="38578" y="6803"/>
                    <a:pt x="38594" y="6808"/>
                  </a:cubicBezTo>
                  <a:cubicBezTo>
                    <a:pt x="38668" y="6813"/>
                    <a:pt x="38742" y="6824"/>
                    <a:pt x="38817" y="6834"/>
                  </a:cubicBezTo>
                  <a:cubicBezTo>
                    <a:pt x="38822" y="6834"/>
                    <a:pt x="38833" y="6834"/>
                    <a:pt x="38838" y="6834"/>
                  </a:cubicBezTo>
                  <a:cubicBezTo>
                    <a:pt x="38907" y="6845"/>
                    <a:pt x="38971" y="6850"/>
                    <a:pt x="39040" y="6861"/>
                  </a:cubicBezTo>
                  <a:cubicBezTo>
                    <a:pt x="39066" y="6861"/>
                    <a:pt x="39098" y="6866"/>
                    <a:pt x="39124" y="6866"/>
                  </a:cubicBezTo>
                  <a:cubicBezTo>
                    <a:pt x="39172" y="6872"/>
                    <a:pt x="39220" y="6877"/>
                    <a:pt x="39273" y="6882"/>
                  </a:cubicBezTo>
                  <a:cubicBezTo>
                    <a:pt x="39305" y="6882"/>
                    <a:pt x="39337" y="6887"/>
                    <a:pt x="39369" y="6887"/>
                  </a:cubicBezTo>
                  <a:cubicBezTo>
                    <a:pt x="39416" y="6893"/>
                    <a:pt x="39464" y="6898"/>
                    <a:pt x="39512" y="6903"/>
                  </a:cubicBezTo>
                  <a:cubicBezTo>
                    <a:pt x="39544" y="6903"/>
                    <a:pt x="39575" y="6903"/>
                    <a:pt x="39607" y="6909"/>
                  </a:cubicBezTo>
                  <a:cubicBezTo>
                    <a:pt x="39660" y="6909"/>
                    <a:pt x="39708" y="6914"/>
                    <a:pt x="39761" y="6919"/>
                  </a:cubicBezTo>
                  <a:cubicBezTo>
                    <a:pt x="39793" y="6919"/>
                    <a:pt x="39825" y="6919"/>
                    <a:pt x="39857" y="6925"/>
                  </a:cubicBezTo>
                  <a:cubicBezTo>
                    <a:pt x="39910" y="6925"/>
                    <a:pt x="39957" y="6930"/>
                    <a:pt x="40011" y="6930"/>
                  </a:cubicBezTo>
                  <a:cubicBezTo>
                    <a:pt x="40042" y="6930"/>
                    <a:pt x="40080" y="6935"/>
                    <a:pt x="40111" y="6935"/>
                  </a:cubicBezTo>
                  <a:cubicBezTo>
                    <a:pt x="40164" y="6935"/>
                    <a:pt x="40217" y="6941"/>
                    <a:pt x="40271" y="6941"/>
                  </a:cubicBezTo>
                  <a:cubicBezTo>
                    <a:pt x="40302" y="6941"/>
                    <a:pt x="40340" y="6946"/>
                    <a:pt x="40371" y="6946"/>
                  </a:cubicBezTo>
                  <a:cubicBezTo>
                    <a:pt x="40435" y="6946"/>
                    <a:pt x="40493" y="6946"/>
                    <a:pt x="40557" y="6946"/>
                  </a:cubicBezTo>
                  <a:cubicBezTo>
                    <a:pt x="40584" y="6951"/>
                    <a:pt x="40610" y="6951"/>
                    <a:pt x="40637" y="6951"/>
                  </a:cubicBezTo>
                  <a:cubicBezTo>
                    <a:pt x="40727" y="6951"/>
                    <a:pt x="40817" y="6951"/>
                    <a:pt x="40913" y="6951"/>
                  </a:cubicBezTo>
                  <a:cubicBezTo>
                    <a:pt x="40982" y="6951"/>
                    <a:pt x="41050" y="6951"/>
                    <a:pt x="41119" y="6951"/>
                  </a:cubicBezTo>
                  <a:cubicBezTo>
                    <a:pt x="41141" y="6951"/>
                    <a:pt x="41157" y="6951"/>
                    <a:pt x="41173" y="6951"/>
                  </a:cubicBezTo>
                  <a:cubicBezTo>
                    <a:pt x="41226" y="6951"/>
                    <a:pt x="41273" y="6946"/>
                    <a:pt x="41321" y="6946"/>
                  </a:cubicBezTo>
                  <a:cubicBezTo>
                    <a:pt x="41348" y="6946"/>
                    <a:pt x="41374" y="6946"/>
                    <a:pt x="41401" y="6946"/>
                  </a:cubicBezTo>
                  <a:cubicBezTo>
                    <a:pt x="41438" y="6941"/>
                    <a:pt x="41480" y="6941"/>
                    <a:pt x="41517" y="6941"/>
                  </a:cubicBezTo>
                  <a:cubicBezTo>
                    <a:pt x="41549" y="6941"/>
                    <a:pt x="41576" y="6935"/>
                    <a:pt x="41608" y="6935"/>
                  </a:cubicBezTo>
                  <a:cubicBezTo>
                    <a:pt x="41645" y="6935"/>
                    <a:pt x="41682" y="6930"/>
                    <a:pt x="41724" y="6930"/>
                  </a:cubicBezTo>
                  <a:cubicBezTo>
                    <a:pt x="41746" y="6930"/>
                    <a:pt x="41772" y="6930"/>
                    <a:pt x="41799" y="6925"/>
                  </a:cubicBezTo>
                  <a:cubicBezTo>
                    <a:pt x="41836" y="6925"/>
                    <a:pt x="41878" y="6919"/>
                    <a:pt x="41915" y="6919"/>
                  </a:cubicBezTo>
                  <a:cubicBezTo>
                    <a:pt x="41942" y="6919"/>
                    <a:pt x="41974" y="6914"/>
                    <a:pt x="42000" y="6914"/>
                  </a:cubicBezTo>
                  <a:cubicBezTo>
                    <a:pt x="42032" y="6909"/>
                    <a:pt x="42069" y="6909"/>
                    <a:pt x="42101" y="6903"/>
                  </a:cubicBezTo>
                  <a:cubicBezTo>
                    <a:pt x="42133" y="6903"/>
                    <a:pt x="42159" y="6898"/>
                    <a:pt x="42191" y="6898"/>
                  </a:cubicBezTo>
                  <a:cubicBezTo>
                    <a:pt x="42234" y="6893"/>
                    <a:pt x="42271" y="6893"/>
                    <a:pt x="42313" y="6887"/>
                  </a:cubicBezTo>
                  <a:cubicBezTo>
                    <a:pt x="42334" y="6887"/>
                    <a:pt x="42356" y="6882"/>
                    <a:pt x="42372" y="6882"/>
                  </a:cubicBezTo>
                  <a:cubicBezTo>
                    <a:pt x="42435" y="6877"/>
                    <a:pt x="42494" y="6866"/>
                    <a:pt x="42557" y="6861"/>
                  </a:cubicBezTo>
                  <a:cubicBezTo>
                    <a:pt x="42579" y="6861"/>
                    <a:pt x="42600" y="6856"/>
                    <a:pt x="42621" y="6856"/>
                  </a:cubicBezTo>
                  <a:cubicBezTo>
                    <a:pt x="42658" y="6850"/>
                    <a:pt x="42701" y="6845"/>
                    <a:pt x="42738" y="6840"/>
                  </a:cubicBezTo>
                  <a:cubicBezTo>
                    <a:pt x="42764" y="6840"/>
                    <a:pt x="42796" y="6834"/>
                    <a:pt x="42823" y="6829"/>
                  </a:cubicBezTo>
                  <a:cubicBezTo>
                    <a:pt x="42854" y="6824"/>
                    <a:pt x="42886" y="6824"/>
                    <a:pt x="42913" y="6819"/>
                  </a:cubicBezTo>
                  <a:cubicBezTo>
                    <a:pt x="42945" y="6813"/>
                    <a:pt x="42971" y="6808"/>
                    <a:pt x="43003" y="6808"/>
                  </a:cubicBezTo>
                  <a:cubicBezTo>
                    <a:pt x="43035" y="6803"/>
                    <a:pt x="43067" y="6797"/>
                    <a:pt x="43093" y="6792"/>
                  </a:cubicBezTo>
                  <a:cubicBezTo>
                    <a:pt x="43120" y="6787"/>
                    <a:pt x="43146" y="6787"/>
                    <a:pt x="43173" y="6781"/>
                  </a:cubicBezTo>
                  <a:cubicBezTo>
                    <a:pt x="43210" y="6776"/>
                    <a:pt x="43242" y="6771"/>
                    <a:pt x="43279" y="6765"/>
                  </a:cubicBezTo>
                  <a:cubicBezTo>
                    <a:pt x="43300" y="6760"/>
                    <a:pt x="43321" y="6755"/>
                    <a:pt x="43348" y="6755"/>
                  </a:cubicBezTo>
                  <a:cubicBezTo>
                    <a:pt x="43380" y="6750"/>
                    <a:pt x="43412" y="6739"/>
                    <a:pt x="43443" y="6734"/>
                  </a:cubicBezTo>
                  <a:cubicBezTo>
                    <a:pt x="43470" y="6734"/>
                    <a:pt x="43496" y="6728"/>
                    <a:pt x="43528" y="6723"/>
                  </a:cubicBezTo>
                  <a:cubicBezTo>
                    <a:pt x="43555" y="6718"/>
                    <a:pt x="43587" y="6712"/>
                    <a:pt x="43618" y="6707"/>
                  </a:cubicBezTo>
                  <a:cubicBezTo>
                    <a:pt x="43640" y="6702"/>
                    <a:pt x="43666" y="6696"/>
                    <a:pt x="43693" y="6691"/>
                  </a:cubicBezTo>
                  <a:cubicBezTo>
                    <a:pt x="43698" y="6691"/>
                    <a:pt x="43709" y="6686"/>
                    <a:pt x="43714" y="6686"/>
                  </a:cubicBezTo>
                  <a:cubicBezTo>
                    <a:pt x="43815" y="6670"/>
                    <a:pt x="43910" y="6649"/>
                    <a:pt x="44006" y="6628"/>
                  </a:cubicBezTo>
                  <a:cubicBezTo>
                    <a:pt x="44011" y="6628"/>
                    <a:pt x="44011" y="6628"/>
                    <a:pt x="44011" y="6628"/>
                  </a:cubicBezTo>
                  <a:cubicBezTo>
                    <a:pt x="44011" y="6628"/>
                    <a:pt x="44011" y="6628"/>
                    <a:pt x="44011" y="6628"/>
                  </a:cubicBezTo>
                  <a:cubicBezTo>
                    <a:pt x="44112" y="6606"/>
                    <a:pt x="44207" y="6585"/>
                    <a:pt x="44303" y="6564"/>
                  </a:cubicBezTo>
                  <a:cubicBezTo>
                    <a:pt x="44308" y="6564"/>
                    <a:pt x="44319" y="6559"/>
                    <a:pt x="44329" y="6559"/>
                  </a:cubicBezTo>
                  <a:cubicBezTo>
                    <a:pt x="44420" y="6537"/>
                    <a:pt x="44515" y="6511"/>
                    <a:pt x="44605" y="6490"/>
                  </a:cubicBezTo>
                  <a:cubicBezTo>
                    <a:pt x="44611" y="6490"/>
                    <a:pt x="44621" y="6484"/>
                    <a:pt x="44627" y="6484"/>
                  </a:cubicBezTo>
                  <a:cubicBezTo>
                    <a:pt x="44690" y="6468"/>
                    <a:pt x="44754" y="6452"/>
                    <a:pt x="44818" y="6437"/>
                  </a:cubicBezTo>
                  <a:cubicBezTo>
                    <a:pt x="44871" y="6421"/>
                    <a:pt x="44924" y="6410"/>
                    <a:pt x="44977" y="6394"/>
                  </a:cubicBezTo>
                  <a:cubicBezTo>
                    <a:pt x="45024" y="6378"/>
                    <a:pt x="45078" y="6368"/>
                    <a:pt x="45131" y="6352"/>
                  </a:cubicBezTo>
                  <a:cubicBezTo>
                    <a:pt x="45178" y="6341"/>
                    <a:pt x="45226" y="6325"/>
                    <a:pt x="45274" y="6314"/>
                  </a:cubicBezTo>
                  <a:cubicBezTo>
                    <a:pt x="45327" y="6299"/>
                    <a:pt x="45385" y="6283"/>
                    <a:pt x="45438" y="6267"/>
                  </a:cubicBezTo>
                  <a:cubicBezTo>
                    <a:pt x="45481" y="6251"/>
                    <a:pt x="45523" y="6240"/>
                    <a:pt x="45566" y="6224"/>
                  </a:cubicBezTo>
                  <a:cubicBezTo>
                    <a:pt x="45624" y="6208"/>
                    <a:pt x="45682" y="6192"/>
                    <a:pt x="45741" y="6177"/>
                  </a:cubicBezTo>
                  <a:cubicBezTo>
                    <a:pt x="45773" y="6166"/>
                    <a:pt x="45804" y="6155"/>
                    <a:pt x="45836" y="6145"/>
                  </a:cubicBezTo>
                  <a:cubicBezTo>
                    <a:pt x="45905" y="6123"/>
                    <a:pt x="45969" y="6102"/>
                    <a:pt x="46038" y="6086"/>
                  </a:cubicBezTo>
                  <a:cubicBezTo>
                    <a:pt x="45958" y="4362"/>
                    <a:pt x="45014" y="1815"/>
                    <a:pt x="43910" y="1"/>
                  </a:cubicBezTo>
                  <a:lnTo>
                    <a:pt x="39231" y="1"/>
                  </a:lnTo>
                  <a:close/>
                  <a:moveTo>
                    <a:pt x="15296" y="1"/>
                  </a:moveTo>
                  <a:cubicBezTo>
                    <a:pt x="14241" y="1730"/>
                    <a:pt x="13333" y="4134"/>
                    <a:pt x="13185" y="5842"/>
                  </a:cubicBezTo>
                  <a:cubicBezTo>
                    <a:pt x="13185" y="5842"/>
                    <a:pt x="13185" y="5842"/>
                    <a:pt x="13185" y="5842"/>
                  </a:cubicBezTo>
                  <a:cubicBezTo>
                    <a:pt x="13370" y="5911"/>
                    <a:pt x="13556" y="5975"/>
                    <a:pt x="13742" y="6044"/>
                  </a:cubicBezTo>
                  <a:cubicBezTo>
                    <a:pt x="13821" y="6070"/>
                    <a:pt x="13896" y="6097"/>
                    <a:pt x="13975" y="6123"/>
                  </a:cubicBezTo>
                  <a:cubicBezTo>
                    <a:pt x="13997" y="6129"/>
                    <a:pt x="14018" y="6134"/>
                    <a:pt x="14039" y="6145"/>
                  </a:cubicBezTo>
                  <a:cubicBezTo>
                    <a:pt x="14103" y="6166"/>
                    <a:pt x="14166" y="6187"/>
                    <a:pt x="14235" y="6208"/>
                  </a:cubicBezTo>
                  <a:cubicBezTo>
                    <a:pt x="14267" y="6219"/>
                    <a:pt x="14304" y="6230"/>
                    <a:pt x="14336" y="6245"/>
                  </a:cubicBezTo>
                  <a:cubicBezTo>
                    <a:pt x="14394" y="6261"/>
                    <a:pt x="14453" y="6283"/>
                    <a:pt x="14511" y="6299"/>
                  </a:cubicBezTo>
                  <a:cubicBezTo>
                    <a:pt x="14554" y="6309"/>
                    <a:pt x="14591" y="6325"/>
                    <a:pt x="14633" y="6336"/>
                  </a:cubicBezTo>
                  <a:cubicBezTo>
                    <a:pt x="14808" y="6389"/>
                    <a:pt x="14989" y="6442"/>
                    <a:pt x="15169" y="6490"/>
                  </a:cubicBezTo>
                  <a:cubicBezTo>
                    <a:pt x="15270" y="6516"/>
                    <a:pt x="15371" y="6543"/>
                    <a:pt x="15472" y="6564"/>
                  </a:cubicBezTo>
                  <a:cubicBezTo>
                    <a:pt x="15514" y="6574"/>
                    <a:pt x="15562" y="6585"/>
                    <a:pt x="15604" y="6596"/>
                  </a:cubicBezTo>
                  <a:cubicBezTo>
                    <a:pt x="15615" y="6596"/>
                    <a:pt x="15620" y="6601"/>
                    <a:pt x="15631" y="6601"/>
                  </a:cubicBezTo>
                  <a:cubicBezTo>
                    <a:pt x="15673" y="6612"/>
                    <a:pt x="15716" y="6622"/>
                    <a:pt x="15753" y="6628"/>
                  </a:cubicBezTo>
                  <a:cubicBezTo>
                    <a:pt x="15769" y="6633"/>
                    <a:pt x="15779" y="6633"/>
                    <a:pt x="15790" y="6638"/>
                  </a:cubicBezTo>
                  <a:cubicBezTo>
                    <a:pt x="15827" y="6643"/>
                    <a:pt x="15864" y="6649"/>
                    <a:pt x="15901" y="6659"/>
                  </a:cubicBezTo>
                  <a:cubicBezTo>
                    <a:pt x="15917" y="6665"/>
                    <a:pt x="15938" y="6665"/>
                    <a:pt x="15960" y="6670"/>
                  </a:cubicBezTo>
                  <a:cubicBezTo>
                    <a:pt x="15991" y="6675"/>
                    <a:pt x="16023" y="6681"/>
                    <a:pt x="16055" y="6686"/>
                  </a:cubicBezTo>
                  <a:cubicBezTo>
                    <a:pt x="16076" y="6691"/>
                    <a:pt x="16103" y="6696"/>
                    <a:pt x="16124" y="6702"/>
                  </a:cubicBezTo>
                  <a:cubicBezTo>
                    <a:pt x="16156" y="6707"/>
                    <a:pt x="16188" y="6712"/>
                    <a:pt x="16220" y="6718"/>
                  </a:cubicBezTo>
                  <a:cubicBezTo>
                    <a:pt x="16246" y="6723"/>
                    <a:pt x="16267" y="6728"/>
                    <a:pt x="16294" y="6728"/>
                  </a:cubicBezTo>
                  <a:cubicBezTo>
                    <a:pt x="16320" y="6734"/>
                    <a:pt x="16352" y="6739"/>
                    <a:pt x="16384" y="6744"/>
                  </a:cubicBezTo>
                  <a:cubicBezTo>
                    <a:pt x="16411" y="6750"/>
                    <a:pt x="16437" y="6755"/>
                    <a:pt x="16464" y="6755"/>
                  </a:cubicBezTo>
                  <a:cubicBezTo>
                    <a:pt x="16496" y="6760"/>
                    <a:pt x="16527" y="6765"/>
                    <a:pt x="16559" y="6771"/>
                  </a:cubicBezTo>
                  <a:cubicBezTo>
                    <a:pt x="16586" y="6776"/>
                    <a:pt x="16612" y="6776"/>
                    <a:pt x="16639" y="6781"/>
                  </a:cubicBezTo>
                  <a:cubicBezTo>
                    <a:pt x="16671" y="6787"/>
                    <a:pt x="16702" y="6792"/>
                    <a:pt x="16729" y="6792"/>
                  </a:cubicBezTo>
                  <a:cubicBezTo>
                    <a:pt x="16761" y="6797"/>
                    <a:pt x="16787" y="6803"/>
                    <a:pt x="16814" y="6803"/>
                  </a:cubicBezTo>
                  <a:cubicBezTo>
                    <a:pt x="16846" y="6808"/>
                    <a:pt x="16878" y="6813"/>
                    <a:pt x="16909" y="6813"/>
                  </a:cubicBezTo>
                  <a:cubicBezTo>
                    <a:pt x="16941" y="6819"/>
                    <a:pt x="16968" y="6819"/>
                    <a:pt x="16994" y="6824"/>
                  </a:cubicBezTo>
                  <a:cubicBezTo>
                    <a:pt x="17026" y="6824"/>
                    <a:pt x="17058" y="6829"/>
                    <a:pt x="17090" y="6834"/>
                  </a:cubicBezTo>
                  <a:cubicBezTo>
                    <a:pt x="17122" y="6834"/>
                    <a:pt x="17153" y="6840"/>
                    <a:pt x="17185" y="6840"/>
                  </a:cubicBezTo>
                  <a:cubicBezTo>
                    <a:pt x="17217" y="6845"/>
                    <a:pt x="17244" y="6845"/>
                    <a:pt x="17275" y="6850"/>
                  </a:cubicBezTo>
                  <a:cubicBezTo>
                    <a:pt x="17307" y="6850"/>
                    <a:pt x="17344" y="6856"/>
                    <a:pt x="17376" y="6856"/>
                  </a:cubicBezTo>
                  <a:cubicBezTo>
                    <a:pt x="17408" y="6856"/>
                    <a:pt x="17435" y="6861"/>
                    <a:pt x="17466" y="6861"/>
                  </a:cubicBezTo>
                  <a:cubicBezTo>
                    <a:pt x="17498" y="6866"/>
                    <a:pt x="17535" y="6866"/>
                    <a:pt x="17573" y="6866"/>
                  </a:cubicBezTo>
                  <a:cubicBezTo>
                    <a:pt x="17599" y="6872"/>
                    <a:pt x="17631" y="6872"/>
                    <a:pt x="17657" y="6872"/>
                  </a:cubicBezTo>
                  <a:cubicBezTo>
                    <a:pt x="17695" y="6872"/>
                    <a:pt x="17737" y="6877"/>
                    <a:pt x="17774" y="6877"/>
                  </a:cubicBezTo>
                  <a:cubicBezTo>
                    <a:pt x="17801" y="6877"/>
                    <a:pt x="17827" y="6877"/>
                    <a:pt x="17854" y="6877"/>
                  </a:cubicBezTo>
                  <a:cubicBezTo>
                    <a:pt x="17902" y="6882"/>
                    <a:pt x="17949" y="6882"/>
                    <a:pt x="17997" y="6882"/>
                  </a:cubicBezTo>
                  <a:cubicBezTo>
                    <a:pt x="18018" y="6882"/>
                    <a:pt x="18034" y="6882"/>
                    <a:pt x="18055" y="6882"/>
                  </a:cubicBezTo>
                  <a:cubicBezTo>
                    <a:pt x="18124" y="6887"/>
                    <a:pt x="18193" y="6887"/>
                    <a:pt x="18262" y="6887"/>
                  </a:cubicBezTo>
                  <a:cubicBezTo>
                    <a:pt x="18353" y="6887"/>
                    <a:pt x="18443" y="6882"/>
                    <a:pt x="18528" y="6882"/>
                  </a:cubicBezTo>
                  <a:cubicBezTo>
                    <a:pt x="18554" y="6882"/>
                    <a:pt x="18581" y="6882"/>
                    <a:pt x="18607" y="6882"/>
                  </a:cubicBezTo>
                  <a:cubicBezTo>
                    <a:pt x="18671" y="6882"/>
                    <a:pt x="18740" y="6877"/>
                    <a:pt x="18804" y="6877"/>
                  </a:cubicBezTo>
                  <a:cubicBezTo>
                    <a:pt x="18825" y="6877"/>
                    <a:pt x="18851" y="6877"/>
                    <a:pt x="18873" y="6872"/>
                  </a:cubicBezTo>
                  <a:cubicBezTo>
                    <a:pt x="19048" y="6866"/>
                    <a:pt x="19217" y="6856"/>
                    <a:pt x="19382" y="6845"/>
                  </a:cubicBezTo>
                  <a:cubicBezTo>
                    <a:pt x="19392" y="6845"/>
                    <a:pt x="19408" y="6845"/>
                    <a:pt x="19419" y="6840"/>
                  </a:cubicBezTo>
                  <a:cubicBezTo>
                    <a:pt x="19493" y="6834"/>
                    <a:pt x="19562" y="6829"/>
                    <a:pt x="19631" y="6824"/>
                  </a:cubicBezTo>
                  <a:cubicBezTo>
                    <a:pt x="19647" y="6824"/>
                    <a:pt x="19663" y="6824"/>
                    <a:pt x="19679" y="6819"/>
                  </a:cubicBezTo>
                  <a:cubicBezTo>
                    <a:pt x="19843" y="6803"/>
                    <a:pt x="20003" y="6787"/>
                    <a:pt x="20156" y="6765"/>
                  </a:cubicBezTo>
                  <a:cubicBezTo>
                    <a:pt x="20236" y="6755"/>
                    <a:pt x="20316" y="6744"/>
                    <a:pt x="20395" y="6728"/>
                  </a:cubicBezTo>
                  <a:cubicBezTo>
                    <a:pt x="21027" y="6633"/>
                    <a:pt x="21584" y="6495"/>
                    <a:pt x="22104" y="6341"/>
                  </a:cubicBezTo>
                  <a:cubicBezTo>
                    <a:pt x="22120" y="4627"/>
                    <a:pt x="21138" y="1911"/>
                    <a:pt x="19976" y="1"/>
                  </a:cubicBezTo>
                  <a:lnTo>
                    <a:pt x="15296" y="1"/>
                  </a:lnTo>
                  <a:close/>
                  <a:moveTo>
                    <a:pt x="0" y="1"/>
                  </a:moveTo>
                  <a:lnTo>
                    <a:pt x="0" y="6925"/>
                  </a:lnTo>
                  <a:cubicBezTo>
                    <a:pt x="600" y="6543"/>
                    <a:pt x="1639" y="5938"/>
                    <a:pt x="2934" y="5439"/>
                  </a:cubicBezTo>
                  <a:cubicBezTo>
                    <a:pt x="3231" y="3614"/>
                    <a:pt x="3650" y="1794"/>
                    <a:pt x="4367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B34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36"/>
            <p:cNvSpPr/>
            <p:nvPr/>
          </p:nvSpPr>
          <p:spPr>
            <a:xfrm flipH="1" rot="10800000">
              <a:off x="-49985" y="4732973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6340" y="1417"/>
                  </a:moveTo>
                  <a:cubicBezTo>
                    <a:pt x="3799" y="1417"/>
                    <a:pt x="1448" y="2452"/>
                    <a:pt x="0" y="3253"/>
                  </a:cubicBezTo>
                  <a:lnTo>
                    <a:pt x="0" y="5232"/>
                  </a:lnTo>
                  <a:cubicBezTo>
                    <a:pt x="1157" y="4489"/>
                    <a:pt x="3953" y="2924"/>
                    <a:pt x="7035" y="2924"/>
                  </a:cubicBezTo>
                  <a:cubicBezTo>
                    <a:pt x="12352" y="2924"/>
                    <a:pt x="13710" y="5190"/>
                    <a:pt x="18262" y="5190"/>
                  </a:cubicBezTo>
                  <a:cubicBezTo>
                    <a:pt x="23138" y="5190"/>
                    <a:pt x="24077" y="3062"/>
                    <a:pt x="29235" y="3062"/>
                  </a:cubicBezTo>
                  <a:cubicBezTo>
                    <a:pt x="34233" y="3062"/>
                    <a:pt x="35368" y="5259"/>
                    <a:pt x="40913" y="5259"/>
                  </a:cubicBezTo>
                  <a:cubicBezTo>
                    <a:pt x="45603" y="5259"/>
                    <a:pt x="47837" y="3152"/>
                    <a:pt x="51688" y="3152"/>
                  </a:cubicBezTo>
                  <a:cubicBezTo>
                    <a:pt x="55105" y="3152"/>
                    <a:pt x="57578" y="4113"/>
                    <a:pt x="59207" y="5115"/>
                  </a:cubicBezTo>
                  <a:lnTo>
                    <a:pt x="59207" y="3168"/>
                  </a:lnTo>
                  <a:cubicBezTo>
                    <a:pt x="57562" y="2340"/>
                    <a:pt x="55307" y="1651"/>
                    <a:pt x="52368" y="1651"/>
                  </a:cubicBezTo>
                  <a:cubicBezTo>
                    <a:pt x="48399" y="1651"/>
                    <a:pt x="46096" y="3821"/>
                    <a:pt x="41263" y="3821"/>
                  </a:cubicBezTo>
                  <a:cubicBezTo>
                    <a:pt x="35548" y="3821"/>
                    <a:pt x="34376" y="1561"/>
                    <a:pt x="29224" y="1561"/>
                  </a:cubicBezTo>
                  <a:cubicBezTo>
                    <a:pt x="23908" y="1561"/>
                    <a:pt x="22942" y="3757"/>
                    <a:pt x="17912" y="3757"/>
                  </a:cubicBezTo>
                  <a:cubicBezTo>
                    <a:pt x="13222" y="3757"/>
                    <a:pt x="11821" y="1417"/>
                    <a:pt x="6340" y="1417"/>
                  </a:cubicBezTo>
                  <a:close/>
                  <a:moveTo>
                    <a:pt x="8128" y="1"/>
                  </a:moveTo>
                  <a:cubicBezTo>
                    <a:pt x="11991" y="510"/>
                    <a:pt x="13630" y="2245"/>
                    <a:pt x="17716" y="2245"/>
                  </a:cubicBezTo>
                  <a:cubicBezTo>
                    <a:pt x="22852" y="2245"/>
                    <a:pt x="23839" y="6"/>
                    <a:pt x="29266" y="6"/>
                  </a:cubicBezTo>
                  <a:cubicBezTo>
                    <a:pt x="34530" y="6"/>
                    <a:pt x="35724" y="2314"/>
                    <a:pt x="41555" y="2314"/>
                  </a:cubicBezTo>
                  <a:cubicBezTo>
                    <a:pt x="46489" y="2314"/>
                    <a:pt x="48845" y="101"/>
                    <a:pt x="52898" y="101"/>
                  </a:cubicBezTo>
                  <a:cubicBezTo>
                    <a:pt x="55514" y="101"/>
                    <a:pt x="57604" y="632"/>
                    <a:pt x="59207" y="1332"/>
                  </a:cubicBezTo>
                  <a:lnTo>
                    <a:pt x="59207" y="1"/>
                  </a:lnTo>
                  <a:lnTo>
                    <a:pt x="47035" y="1"/>
                  </a:lnTo>
                  <a:cubicBezTo>
                    <a:pt x="45566" y="441"/>
                    <a:pt x="43958" y="807"/>
                    <a:pt x="41921" y="807"/>
                  </a:cubicBezTo>
                  <a:cubicBezTo>
                    <a:pt x="39575" y="807"/>
                    <a:pt x="37963" y="441"/>
                    <a:pt x="36541" y="1"/>
                  </a:cubicBezTo>
                  <a:lnTo>
                    <a:pt x="21971" y="1"/>
                  </a:lnTo>
                  <a:cubicBezTo>
                    <a:pt x="20719" y="409"/>
                    <a:pt x="19334" y="733"/>
                    <a:pt x="17344" y="733"/>
                  </a:cubicBezTo>
                  <a:cubicBezTo>
                    <a:pt x="15562" y="733"/>
                    <a:pt x="14230" y="414"/>
                    <a:pt x="12983" y="1"/>
                  </a:cubicBez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36"/>
            <p:cNvSpPr/>
            <p:nvPr/>
          </p:nvSpPr>
          <p:spPr>
            <a:xfrm flipH="1" rot="10800000">
              <a:off x="-49985" y="4732973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45417" y="3258"/>
                  </a:moveTo>
                  <a:cubicBezTo>
                    <a:pt x="44213" y="3577"/>
                    <a:pt x="42876" y="3821"/>
                    <a:pt x="41263" y="3821"/>
                  </a:cubicBezTo>
                  <a:cubicBezTo>
                    <a:pt x="39814" y="3821"/>
                    <a:pt x="38658" y="3678"/>
                    <a:pt x="37655" y="3460"/>
                  </a:cubicBezTo>
                  <a:cubicBezTo>
                    <a:pt x="37496" y="3943"/>
                    <a:pt x="37363" y="4420"/>
                    <a:pt x="37267" y="4871"/>
                  </a:cubicBezTo>
                  <a:cubicBezTo>
                    <a:pt x="38276" y="5099"/>
                    <a:pt x="39438" y="5259"/>
                    <a:pt x="40913" y="5259"/>
                  </a:cubicBezTo>
                  <a:cubicBezTo>
                    <a:pt x="42860" y="5259"/>
                    <a:pt x="44388" y="4893"/>
                    <a:pt x="45778" y="4468"/>
                  </a:cubicBezTo>
                  <a:cubicBezTo>
                    <a:pt x="45682" y="4075"/>
                    <a:pt x="45560" y="3667"/>
                    <a:pt x="45417" y="3258"/>
                  </a:cubicBezTo>
                  <a:close/>
                  <a:moveTo>
                    <a:pt x="13848" y="3083"/>
                  </a:moveTo>
                  <a:cubicBezTo>
                    <a:pt x="13705" y="3481"/>
                    <a:pt x="13583" y="3874"/>
                    <a:pt x="13482" y="4256"/>
                  </a:cubicBezTo>
                  <a:cubicBezTo>
                    <a:pt x="14861" y="4749"/>
                    <a:pt x="16251" y="5190"/>
                    <a:pt x="18262" y="5190"/>
                  </a:cubicBezTo>
                  <a:cubicBezTo>
                    <a:pt x="19769" y="5190"/>
                    <a:pt x="20905" y="4988"/>
                    <a:pt x="21902" y="4707"/>
                  </a:cubicBezTo>
                  <a:cubicBezTo>
                    <a:pt x="21801" y="4251"/>
                    <a:pt x="21663" y="3778"/>
                    <a:pt x="21499" y="3301"/>
                  </a:cubicBezTo>
                  <a:cubicBezTo>
                    <a:pt x="20512" y="3566"/>
                    <a:pt x="19387" y="3752"/>
                    <a:pt x="17912" y="3752"/>
                  </a:cubicBezTo>
                  <a:cubicBezTo>
                    <a:pt x="16251" y="3757"/>
                    <a:pt x="15005" y="3460"/>
                    <a:pt x="13848" y="3083"/>
                  </a:cubicBezTo>
                  <a:close/>
                  <a:moveTo>
                    <a:pt x="55503" y="1932"/>
                  </a:moveTo>
                  <a:cubicBezTo>
                    <a:pt x="55673" y="2526"/>
                    <a:pt x="55822" y="3115"/>
                    <a:pt x="55949" y="3709"/>
                  </a:cubicBezTo>
                  <a:cubicBezTo>
                    <a:pt x="57275" y="4081"/>
                    <a:pt x="58358" y="4590"/>
                    <a:pt x="59207" y="5115"/>
                  </a:cubicBezTo>
                  <a:lnTo>
                    <a:pt x="59207" y="3168"/>
                  </a:lnTo>
                  <a:cubicBezTo>
                    <a:pt x="58204" y="2664"/>
                    <a:pt x="56973" y="2213"/>
                    <a:pt x="55503" y="1932"/>
                  </a:cubicBezTo>
                  <a:close/>
                  <a:moveTo>
                    <a:pt x="3762" y="1746"/>
                  </a:moveTo>
                  <a:cubicBezTo>
                    <a:pt x="2255" y="2118"/>
                    <a:pt x="939" y="2733"/>
                    <a:pt x="0" y="3253"/>
                  </a:cubicBezTo>
                  <a:lnTo>
                    <a:pt x="0" y="5232"/>
                  </a:lnTo>
                  <a:cubicBezTo>
                    <a:pt x="653" y="4813"/>
                    <a:pt x="1825" y="4134"/>
                    <a:pt x="3279" y="3619"/>
                  </a:cubicBezTo>
                  <a:cubicBezTo>
                    <a:pt x="3417" y="2993"/>
                    <a:pt x="3571" y="2367"/>
                    <a:pt x="3762" y="1746"/>
                  </a:cubicBezTo>
                  <a:close/>
                  <a:moveTo>
                    <a:pt x="38902" y="574"/>
                  </a:moveTo>
                  <a:cubicBezTo>
                    <a:pt x="38652" y="1030"/>
                    <a:pt x="38419" y="1513"/>
                    <a:pt x="38201" y="2012"/>
                  </a:cubicBezTo>
                  <a:cubicBezTo>
                    <a:pt x="39151" y="2197"/>
                    <a:pt x="40233" y="2314"/>
                    <a:pt x="41555" y="2314"/>
                  </a:cubicBezTo>
                  <a:cubicBezTo>
                    <a:pt x="42823" y="2314"/>
                    <a:pt x="43916" y="2171"/>
                    <a:pt x="44913" y="1953"/>
                  </a:cubicBezTo>
                  <a:cubicBezTo>
                    <a:pt x="44717" y="1497"/>
                    <a:pt x="44499" y="1056"/>
                    <a:pt x="44276" y="637"/>
                  </a:cubicBezTo>
                  <a:cubicBezTo>
                    <a:pt x="43549" y="743"/>
                    <a:pt x="42775" y="807"/>
                    <a:pt x="41921" y="807"/>
                  </a:cubicBezTo>
                  <a:cubicBezTo>
                    <a:pt x="40759" y="807"/>
                    <a:pt x="39772" y="717"/>
                    <a:pt x="38902" y="574"/>
                  </a:cubicBezTo>
                  <a:close/>
                  <a:moveTo>
                    <a:pt x="20241" y="462"/>
                  </a:moveTo>
                  <a:cubicBezTo>
                    <a:pt x="19414" y="627"/>
                    <a:pt x="18480" y="733"/>
                    <a:pt x="17344" y="733"/>
                  </a:cubicBezTo>
                  <a:cubicBezTo>
                    <a:pt x="16469" y="733"/>
                    <a:pt x="15694" y="659"/>
                    <a:pt x="14994" y="526"/>
                  </a:cubicBezTo>
                  <a:cubicBezTo>
                    <a:pt x="14771" y="929"/>
                    <a:pt x="14559" y="1359"/>
                    <a:pt x="14357" y="1799"/>
                  </a:cubicBezTo>
                  <a:cubicBezTo>
                    <a:pt x="15328" y="2065"/>
                    <a:pt x="16395" y="2245"/>
                    <a:pt x="17716" y="2245"/>
                  </a:cubicBezTo>
                  <a:cubicBezTo>
                    <a:pt x="19010" y="2245"/>
                    <a:pt x="20045" y="2102"/>
                    <a:pt x="20952" y="1889"/>
                  </a:cubicBezTo>
                  <a:cubicBezTo>
                    <a:pt x="20735" y="1396"/>
                    <a:pt x="20496" y="913"/>
                    <a:pt x="20241" y="462"/>
                  </a:cubicBezTo>
                  <a:close/>
                  <a:moveTo>
                    <a:pt x="54840" y="1"/>
                  </a:moveTo>
                  <a:cubicBezTo>
                    <a:pt x="54867" y="70"/>
                    <a:pt x="54898" y="144"/>
                    <a:pt x="54925" y="213"/>
                  </a:cubicBezTo>
                  <a:cubicBezTo>
                    <a:pt x="56617" y="404"/>
                    <a:pt x="58039" y="823"/>
                    <a:pt x="59207" y="1332"/>
                  </a:cubicBezTo>
                  <a:lnTo>
                    <a:pt x="59207" y="1"/>
                  </a:ln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rgbClr val="D8E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36"/>
            <p:cNvSpPr/>
            <p:nvPr/>
          </p:nvSpPr>
          <p:spPr>
            <a:xfrm flipH="1" rot="10800000">
              <a:off x="-49985" y="4600809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0" y="1"/>
                  </a:moveTo>
                  <a:lnTo>
                    <a:pt x="0" y="6925"/>
                  </a:lnTo>
                  <a:cubicBezTo>
                    <a:pt x="1157" y="6187"/>
                    <a:pt x="3953" y="4622"/>
                    <a:pt x="7035" y="4622"/>
                  </a:cubicBezTo>
                  <a:cubicBezTo>
                    <a:pt x="12352" y="4622"/>
                    <a:pt x="13710" y="6887"/>
                    <a:pt x="18262" y="6887"/>
                  </a:cubicBezTo>
                  <a:cubicBezTo>
                    <a:pt x="23138" y="6887"/>
                    <a:pt x="24077" y="4755"/>
                    <a:pt x="29235" y="4755"/>
                  </a:cubicBezTo>
                  <a:cubicBezTo>
                    <a:pt x="34233" y="4755"/>
                    <a:pt x="35368" y="6951"/>
                    <a:pt x="40913" y="6951"/>
                  </a:cubicBezTo>
                  <a:cubicBezTo>
                    <a:pt x="45603" y="6951"/>
                    <a:pt x="47837" y="4845"/>
                    <a:pt x="51688" y="4845"/>
                  </a:cubicBezTo>
                  <a:cubicBezTo>
                    <a:pt x="55105" y="4845"/>
                    <a:pt x="57578" y="5805"/>
                    <a:pt x="59207" y="6813"/>
                  </a:cubicBezTo>
                  <a:lnTo>
                    <a:pt x="592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36"/>
            <p:cNvSpPr/>
            <p:nvPr/>
          </p:nvSpPr>
          <p:spPr>
            <a:xfrm flipH="1" rot="10800000">
              <a:off x="-49985" y="4732973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6340" y="1417"/>
                  </a:moveTo>
                  <a:cubicBezTo>
                    <a:pt x="3799" y="1417"/>
                    <a:pt x="1448" y="2452"/>
                    <a:pt x="0" y="3253"/>
                  </a:cubicBezTo>
                  <a:lnTo>
                    <a:pt x="0" y="5232"/>
                  </a:lnTo>
                  <a:cubicBezTo>
                    <a:pt x="1157" y="4489"/>
                    <a:pt x="3953" y="2924"/>
                    <a:pt x="7035" y="2924"/>
                  </a:cubicBezTo>
                  <a:cubicBezTo>
                    <a:pt x="12352" y="2924"/>
                    <a:pt x="13710" y="5190"/>
                    <a:pt x="18262" y="5190"/>
                  </a:cubicBezTo>
                  <a:cubicBezTo>
                    <a:pt x="23138" y="5190"/>
                    <a:pt x="24077" y="3062"/>
                    <a:pt x="29235" y="3062"/>
                  </a:cubicBezTo>
                  <a:cubicBezTo>
                    <a:pt x="34233" y="3062"/>
                    <a:pt x="35368" y="5259"/>
                    <a:pt x="40913" y="5259"/>
                  </a:cubicBezTo>
                  <a:cubicBezTo>
                    <a:pt x="45603" y="5259"/>
                    <a:pt x="47837" y="3152"/>
                    <a:pt x="51688" y="3152"/>
                  </a:cubicBezTo>
                  <a:cubicBezTo>
                    <a:pt x="55105" y="3152"/>
                    <a:pt x="57578" y="4113"/>
                    <a:pt x="59207" y="5115"/>
                  </a:cubicBezTo>
                  <a:lnTo>
                    <a:pt x="59207" y="3168"/>
                  </a:lnTo>
                  <a:cubicBezTo>
                    <a:pt x="57562" y="2340"/>
                    <a:pt x="55307" y="1651"/>
                    <a:pt x="52368" y="1651"/>
                  </a:cubicBezTo>
                  <a:cubicBezTo>
                    <a:pt x="48399" y="1651"/>
                    <a:pt x="46096" y="3821"/>
                    <a:pt x="41263" y="3821"/>
                  </a:cubicBezTo>
                  <a:cubicBezTo>
                    <a:pt x="35548" y="3821"/>
                    <a:pt x="34376" y="1561"/>
                    <a:pt x="29224" y="1561"/>
                  </a:cubicBezTo>
                  <a:cubicBezTo>
                    <a:pt x="23908" y="1561"/>
                    <a:pt x="22942" y="3757"/>
                    <a:pt x="17912" y="3757"/>
                  </a:cubicBezTo>
                  <a:cubicBezTo>
                    <a:pt x="13222" y="3757"/>
                    <a:pt x="11821" y="1417"/>
                    <a:pt x="6340" y="1417"/>
                  </a:cubicBezTo>
                  <a:close/>
                  <a:moveTo>
                    <a:pt x="8128" y="1"/>
                  </a:moveTo>
                  <a:cubicBezTo>
                    <a:pt x="11991" y="510"/>
                    <a:pt x="13630" y="2245"/>
                    <a:pt x="17716" y="2245"/>
                  </a:cubicBezTo>
                  <a:cubicBezTo>
                    <a:pt x="22852" y="2245"/>
                    <a:pt x="23839" y="6"/>
                    <a:pt x="29266" y="6"/>
                  </a:cubicBezTo>
                  <a:cubicBezTo>
                    <a:pt x="34530" y="6"/>
                    <a:pt x="35724" y="2314"/>
                    <a:pt x="41555" y="2314"/>
                  </a:cubicBezTo>
                  <a:cubicBezTo>
                    <a:pt x="46489" y="2314"/>
                    <a:pt x="48845" y="101"/>
                    <a:pt x="52898" y="101"/>
                  </a:cubicBezTo>
                  <a:cubicBezTo>
                    <a:pt x="55514" y="101"/>
                    <a:pt x="57604" y="632"/>
                    <a:pt x="59207" y="1332"/>
                  </a:cubicBezTo>
                  <a:lnTo>
                    <a:pt x="59207" y="1"/>
                  </a:lnTo>
                  <a:lnTo>
                    <a:pt x="47035" y="1"/>
                  </a:lnTo>
                  <a:cubicBezTo>
                    <a:pt x="45566" y="441"/>
                    <a:pt x="43958" y="807"/>
                    <a:pt x="41921" y="807"/>
                  </a:cubicBezTo>
                  <a:cubicBezTo>
                    <a:pt x="39575" y="807"/>
                    <a:pt x="37963" y="441"/>
                    <a:pt x="36541" y="1"/>
                  </a:cubicBezTo>
                  <a:lnTo>
                    <a:pt x="21971" y="1"/>
                  </a:lnTo>
                  <a:cubicBezTo>
                    <a:pt x="20719" y="409"/>
                    <a:pt x="19334" y="733"/>
                    <a:pt x="17344" y="733"/>
                  </a:cubicBezTo>
                  <a:cubicBezTo>
                    <a:pt x="15562" y="733"/>
                    <a:pt x="14230" y="414"/>
                    <a:pt x="12983" y="1"/>
                  </a:cubicBez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36"/>
            <p:cNvSpPr/>
            <p:nvPr/>
          </p:nvSpPr>
          <p:spPr>
            <a:xfrm flipH="1" rot="10800000">
              <a:off x="-49985" y="4732973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45417" y="3258"/>
                  </a:moveTo>
                  <a:cubicBezTo>
                    <a:pt x="44213" y="3577"/>
                    <a:pt x="42876" y="3821"/>
                    <a:pt x="41263" y="3821"/>
                  </a:cubicBezTo>
                  <a:cubicBezTo>
                    <a:pt x="39814" y="3821"/>
                    <a:pt x="38658" y="3678"/>
                    <a:pt x="37655" y="3460"/>
                  </a:cubicBezTo>
                  <a:cubicBezTo>
                    <a:pt x="37496" y="3943"/>
                    <a:pt x="37363" y="4420"/>
                    <a:pt x="37267" y="4871"/>
                  </a:cubicBezTo>
                  <a:cubicBezTo>
                    <a:pt x="38276" y="5099"/>
                    <a:pt x="39438" y="5259"/>
                    <a:pt x="40913" y="5259"/>
                  </a:cubicBezTo>
                  <a:cubicBezTo>
                    <a:pt x="42860" y="5259"/>
                    <a:pt x="44388" y="4893"/>
                    <a:pt x="45778" y="4468"/>
                  </a:cubicBezTo>
                  <a:cubicBezTo>
                    <a:pt x="45682" y="4075"/>
                    <a:pt x="45560" y="3667"/>
                    <a:pt x="45417" y="3258"/>
                  </a:cubicBezTo>
                  <a:close/>
                  <a:moveTo>
                    <a:pt x="13848" y="3083"/>
                  </a:moveTo>
                  <a:cubicBezTo>
                    <a:pt x="13705" y="3481"/>
                    <a:pt x="13583" y="3874"/>
                    <a:pt x="13482" y="4256"/>
                  </a:cubicBezTo>
                  <a:cubicBezTo>
                    <a:pt x="14861" y="4749"/>
                    <a:pt x="16251" y="5190"/>
                    <a:pt x="18262" y="5190"/>
                  </a:cubicBezTo>
                  <a:cubicBezTo>
                    <a:pt x="19769" y="5190"/>
                    <a:pt x="20905" y="4988"/>
                    <a:pt x="21902" y="4707"/>
                  </a:cubicBezTo>
                  <a:cubicBezTo>
                    <a:pt x="21801" y="4251"/>
                    <a:pt x="21663" y="3778"/>
                    <a:pt x="21499" y="3301"/>
                  </a:cubicBezTo>
                  <a:cubicBezTo>
                    <a:pt x="20512" y="3566"/>
                    <a:pt x="19387" y="3752"/>
                    <a:pt x="17912" y="3752"/>
                  </a:cubicBezTo>
                  <a:cubicBezTo>
                    <a:pt x="16251" y="3757"/>
                    <a:pt x="15005" y="3460"/>
                    <a:pt x="13848" y="3083"/>
                  </a:cubicBezTo>
                  <a:close/>
                  <a:moveTo>
                    <a:pt x="55503" y="1932"/>
                  </a:moveTo>
                  <a:cubicBezTo>
                    <a:pt x="55673" y="2526"/>
                    <a:pt x="55822" y="3115"/>
                    <a:pt x="55949" y="3709"/>
                  </a:cubicBezTo>
                  <a:cubicBezTo>
                    <a:pt x="57275" y="4081"/>
                    <a:pt x="58358" y="4590"/>
                    <a:pt x="59207" y="5115"/>
                  </a:cubicBezTo>
                  <a:lnTo>
                    <a:pt x="59207" y="3168"/>
                  </a:lnTo>
                  <a:cubicBezTo>
                    <a:pt x="58204" y="2664"/>
                    <a:pt x="56973" y="2213"/>
                    <a:pt x="55503" y="1932"/>
                  </a:cubicBezTo>
                  <a:close/>
                  <a:moveTo>
                    <a:pt x="3762" y="1746"/>
                  </a:moveTo>
                  <a:cubicBezTo>
                    <a:pt x="2255" y="2118"/>
                    <a:pt x="939" y="2733"/>
                    <a:pt x="0" y="3253"/>
                  </a:cubicBezTo>
                  <a:lnTo>
                    <a:pt x="0" y="5232"/>
                  </a:lnTo>
                  <a:cubicBezTo>
                    <a:pt x="653" y="4813"/>
                    <a:pt x="1825" y="4134"/>
                    <a:pt x="3279" y="3619"/>
                  </a:cubicBezTo>
                  <a:cubicBezTo>
                    <a:pt x="3417" y="2993"/>
                    <a:pt x="3571" y="2367"/>
                    <a:pt x="3762" y="1746"/>
                  </a:cubicBezTo>
                  <a:close/>
                  <a:moveTo>
                    <a:pt x="38902" y="574"/>
                  </a:moveTo>
                  <a:cubicBezTo>
                    <a:pt x="38652" y="1030"/>
                    <a:pt x="38419" y="1513"/>
                    <a:pt x="38201" y="2012"/>
                  </a:cubicBezTo>
                  <a:cubicBezTo>
                    <a:pt x="39151" y="2197"/>
                    <a:pt x="40233" y="2314"/>
                    <a:pt x="41555" y="2314"/>
                  </a:cubicBezTo>
                  <a:cubicBezTo>
                    <a:pt x="42823" y="2314"/>
                    <a:pt x="43916" y="2171"/>
                    <a:pt x="44913" y="1953"/>
                  </a:cubicBezTo>
                  <a:cubicBezTo>
                    <a:pt x="44717" y="1497"/>
                    <a:pt x="44499" y="1056"/>
                    <a:pt x="44276" y="637"/>
                  </a:cubicBezTo>
                  <a:cubicBezTo>
                    <a:pt x="43549" y="743"/>
                    <a:pt x="42775" y="807"/>
                    <a:pt x="41921" y="807"/>
                  </a:cubicBezTo>
                  <a:cubicBezTo>
                    <a:pt x="40759" y="807"/>
                    <a:pt x="39772" y="717"/>
                    <a:pt x="38902" y="574"/>
                  </a:cubicBezTo>
                  <a:close/>
                  <a:moveTo>
                    <a:pt x="20241" y="462"/>
                  </a:moveTo>
                  <a:cubicBezTo>
                    <a:pt x="19414" y="627"/>
                    <a:pt x="18480" y="733"/>
                    <a:pt x="17344" y="733"/>
                  </a:cubicBezTo>
                  <a:cubicBezTo>
                    <a:pt x="16469" y="733"/>
                    <a:pt x="15694" y="659"/>
                    <a:pt x="14994" y="526"/>
                  </a:cubicBezTo>
                  <a:cubicBezTo>
                    <a:pt x="14771" y="929"/>
                    <a:pt x="14559" y="1359"/>
                    <a:pt x="14357" y="1799"/>
                  </a:cubicBezTo>
                  <a:cubicBezTo>
                    <a:pt x="15328" y="2065"/>
                    <a:pt x="16395" y="2245"/>
                    <a:pt x="17716" y="2245"/>
                  </a:cubicBezTo>
                  <a:cubicBezTo>
                    <a:pt x="19010" y="2245"/>
                    <a:pt x="20045" y="2102"/>
                    <a:pt x="20952" y="1889"/>
                  </a:cubicBezTo>
                  <a:cubicBezTo>
                    <a:pt x="20735" y="1396"/>
                    <a:pt x="20496" y="913"/>
                    <a:pt x="20241" y="462"/>
                  </a:cubicBezTo>
                  <a:close/>
                  <a:moveTo>
                    <a:pt x="54840" y="1"/>
                  </a:moveTo>
                  <a:cubicBezTo>
                    <a:pt x="54867" y="70"/>
                    <a:pt x="54898" y="144"/>
                    <a:pt x="54925" y="213"/>
                  </a:cubicBezTo>
                  <a:cubicBezTo>
                    <a:pt x="56617" y="404"/>
                    <a:pt x="58039" y="823"/>
                    <a:pt x="59207" y="1332"/>
                  </a:cubicBezTo>
                  <a:lnTo>
                    <a:pt x="59207" y="1"/>
                  </a:ln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36"/>
            <p:cNvSpPr/>
            <p:nvPr/>
          </p:nvSpPr>
          <p:spPr>
            <a:xfrm flipH="1" rot="10800000">
              <a:off x="4571990" y="4608988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0" y="1"/>
                  </a:moveTo>
                  <a:lnTo>
                    <a:pt x="0" y="6925"/>
                  </a:lnTo>
                  <a:cubicBezTo>
                    <a:pt x="1157" y="6187"/>
                    <a:pt x="3953" y="4622"/>
                    <a:pt x="7035" y="4622"/>
                  </a:cubicBezTo>
                  <a:cubicBezTo>
                    <a:pt x="12352" y="4622"/>
                    <a:pt x="13710" y="6887"/>
                    <a:pt x="18262" y="6887"/>
                  </a:cubicBezTo>
                  <a:cubicBezTo>
                    <a:pt x="23138" y="6887"/>
                    <a:pt x="24077" y="4755"/>
                    <a:pt x="29235" y="4755"/>
                  </a:cubicBezTo>
                  <a:cubicBezTo>
                    <a:pt x="34233" y="4755"/>
                    <a:pt x="35368" y="6951"/>
                    <a:pt x="40913" y="6951"/>
                  </a:cubicBezTo>
                  <a:cubicBezTo>
                    <a:pt x="45603" y="6951"/>
                    <a:pt x="47837" y="4845"/>
                    <a:pt x="51688" y="4845"/>
                  </a:cubicBezTo>
                  <a:cubicBezTo>
                    <a:pt x="55105" y="4845"/>
                    <a:pt x="57578" y="5805"/>
                    <a:pt x="59207" y="6813"/>
                  </a:cubicBezTo>
                  <a:lnTo>
                    <a:pt x="59207" y="1"/>
                  </a:lnTo>
                  <a:close/>
                </a:path>
              </a:pathLst>
            </a:custGeom>
            <a:solidFill>
              <a:srgbClr val="FD50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36"/>
            <p:cNvSpPr/>
            <p:nvPr/>
          </p:nvSpPr>
          <p:spPr>
            <a:xfrm flipH="1" rot="10800000">
              <a:off x="4571990" y="4608988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54840" y="1"/>
                  </a:moveTo>
                  <a:cubicBezTo>
                    <a:pt x="55562" y="1815"/>
                    <a:pt x="55986" y="3656"/>
                    <a:pt x="56278" y="5503"/>
                  </a:cubicBezTo>
                  <a:cubicBezTo>
                    <a:pt x="57456" y="5863"/>
                    <a:pt x="58427" y="6330"/>
                    <a:pt x="59207" y="6813"/>
                  </a:cubicBezTo>
                  <a:lnTo>
                    <a:pt x="59207" y="1"/>
                  </a:lnTo>
                  <a:close/>
                  <a:moveTo>
                    <a:pt x="39231" y="1"/>
                  </a:moveTo>
                  <a:cubicBezTo>
                    <a:pt x="38026" y="1980"/>
                    <a:pt x="37013" y="4834"/>
                    <a:pt x="37108" y="6532"/>
                  </a:cubicBezTo>
                  <a:cubicBezTo>
                    <a:pt x="37108" y="6532"/>
                    <a:pt x="37108" y="6532"/>
                    <a:pt x="37108" y="6532"/>
                  </a:cubicBezTo>
                  <a:cubicBezTo>
                    <a:pt x="37172" y="6548"/>
                    <a:pt x="37236" y="6559"/>
                    <a:pt x="37299" y="6574"/>
                  </a:cubicBezTo>
                  <a:cubicBezTo>
                    <a:pt x="37310" y="6580"/>
                    <a:pt x="37321" y="6580"/>
                    <a:pt x="37336" y="6585"/>
                  </a:cubicBezTo>
                  <a:cubicBezTo>
                    <a:pt x="37384" y="6596"/>
                    <a:pt x="37437" y="6606"/>
                    <a:pt x="37490" y="6617"/>
                  </a:cubicBezTo>
                  <a:cubicBezTo>
                    <a:pt x="37506" y="6622"/>
                    <a:pt x="37527" y="6622"/>
                    <a:pt x="37543" y="6628"/>
                  </a:cubicBezTo>
                  <a:cubicBezTo>
                    <a:pt x="37591" y="6638"/>
                    <a:pt x="37639" y="6649"/>
                    <a:pt x="37687" y="6654"/>
                  </a:cubicBezTo>
                  <a:cubicBezTo>
                    <a:pt x="37708" y="6659"/>
                    <a:pt x="37729" y="6665"/>
                    <a:pt x="37750" y="6670"/>
                  </a:cubicBezTo>
                  <a:cubicBezTo>
                    <a:pt x="37793" y="6675"/>
                    <a:pt x="37841" y="6686"/>
                    <a:pt x="37883" y="6696"/>
                  </a:cubicBezTo>
                  <a:cubicBezTo>
                    <a:pt x="37909" y="6696"/>
                    <a:pt x="37936" y="6702"/>
                    <a:pt x="37957" y="6707"/>
                  </a:cubicBezTo>
                  <a:cubicBezTo>
                    <a:pt x="38000" y="6712"/>
                    <a:pt x="38042" y="6723"/>
                    <a:pt x="38090" y="6728"/>
                  </a:cubicBezTo>
                  <a:cubicBezTo>
                    <a:pt x="38116" y="6734"/>
                    <a:pt x="38143" y="6739"/>
                    <a:pt x="38169" y="6744"/>
                  </a:cubicBezTo>
                  <a:cubicBezTo>
                    <a:pt x="38217" y="6750"/>
                    <a:pt x="38265" y="6760"/>
                    <a:pt x="38318" y="6765"/>
                  </a:cubicBezTo>
                  <a:cubicBezTo>
                    <a:pt x="38334" y="6771"/>
                    <a:pt x="38355" y="6771"/>
                    <a:pt x="38371" y="6776"/>
                  </a:cubicBezTo>
                  <a:cubicBezTo>
                    <a:pt x="38429" y="6781"/>
                    <a:pt x="38493" y="6792"/>
                    <a:pt x="38551" y="6803"/>
                  </a:cubicBezTo>
                  <a:cubicBezTo>
                    <a:pt x="38567" y="6803"/>
                    <a:pt x="38578" y="6803"/>
                    <a:pt x="38594" y="6808"/>
                  </a:cubicBezTo>
                  <a:cubicBezTo>
                    <a:pt x="38668" y="6813"/>
                    <a:pt x="38742" y="6824"/>
                    <a:pt x="38817" y="6834"/>
                  </a:cubicBezTo>
                  <a:cubicBezTo>
                    <a:pt x="38822" y="6834"/>
                    <a:pt x="38833" y="6834"/>
                    <a:pt x="38838" y="6834"/>
                  </a:cubicBezTo>
                  <a:cubicBezTo>
                    <a:pt x="38907" y="6845"/>
                    <a:pt x="38971" y="6850"/>
                    <a:pt x="39040" y="6861"/>
                  </a:cubicBezTo>
                  <a:cubicBezTo>
                    <a:pt x="39066" y="6861"/>
                    <a:pt x="39098" y="6866"/>
                    <a:pt x="39124" y="6866"/>
                  </a:cubicBezTo>
                  <a:cubicBezTo>
                    <a:pt x="39172" y="6872"/>
                    <a:pt x="39220" y="6877"/>
                    <a:pt x="39273" y="6882"/>
                  </a:cubicBezTo>
                  <a:cubicBezTo>
                    <a:pt x="39305" y="6882"/>
                    <a:pt x="39337" y="6887"/>
                    <a:pt x="39369" y="6887"/>
                  </a:cubicBezTo>
                  <a:cubicBezTo>
                    <a:pt x="39416" y="6893"/>
                    <a:pt x="39464" y="6898"/>
                    <a:pt x="39512" y="6903"/>
                  </a:cubicBezTo>
                  <a:cubicBezTo>
                    <a:pt x="39544" y="6903"/>
                    <a:pt x="39575" y="6903"/>
                    <a:pt x="39607" y="6909"/>
                  </a:cubicBezTo>
                  <a:cubicBezTo>
                    <a:pt x="39660" y="6909"/>
                    <a:pt x="39708" y="6914"/>
                    <a:pt x="39761" y="6919"/>
                  </a:cubicBezTo>
                  <a:cubicBezTo>
                    <a:pt x="39793" y="6919"/>
                    <a:pt x="39825" y="6919"/>
                    <a:pt x="39857" y="6925"/>
                  </a:cubicBezTo>
                  <a:cubicBezTo>
                    <a:pt x="39910" y="6925"/>
                    <a:pt x="39957" y="6930"/>
                    <a:pt x="40011" y="6930"/>
                  </a:cubicBezTo>
                  <a:cubicBezTo>
                    <a:pt x="40042" y="6930"/>
                    <a:pt x="40080" y="6935"/>
                    <a:pt x="40111" y="6935"/>
                  </a:cubicBezTo>
                  <a:cubicBezTo>
                    <a:pt x="40164" y="6935"/>
                    <a:pt x="40217" y="6941"/>
                    <a:pt x="40271" y="6941"/>
                  </a:cubicBezTo>
                  <a:cubicBezTo>
                    <a:pt x="40302" y="6941"/>
                    <a:pt x="40340" y="6946"/>
                    <a:pt x="40371" y="6946"/>
                  </a:cubicBezTo>
                  <a:cubicBezTo>
                    <a:pt x="40435" y="6946"/>
                    <a:pt x="40493" y="6946"/>
                    <a:pt x="40557" y="6946"/>
                  </a:cubicBezTo>
                  <a:cubicBezTo>
                    <a:pt x="40584" y="6951"/>
                    <a:pt x="40610" y="6951"/>
                    <a:pt x="40637" y="6951"/>
                  </a:cubicBezTo>
                  <a:cubicBezTo>
                    <a:pt x="40727" y="6951"/>
                    <a:pt x="40817" y="6951"/>
                    <a:pt x="40913" y="6951"/>
                  </a:cubicBezTo>
                  <a:cubicBezTo>
                    <a:pt x="40982" y="6951"/>
                    <a:pt x="41050" y="6951"/>
                    <a:pt x="41119" y="6951"/>
                  </a:cubicBezTo>
                  <a:cubicBezTo>
                    <a:pt x="41141" y="6951"/>
                    <a:pt x="41157" y="6951"/>
                    <a:pt x="41173" y="6951"/>
                  </a:cubicBezTo>
                  <a:cubicBezTo>
                    <a:pt x="41226" y="6951"/>
                    <a:pt x="41273" y="6946"/>
                    <a:pt x="41321" y="6946"/>
                  </a:cubicBezTo>
                  <a:cubicBezTo>
                    <a:pt x="41348" y="6946"/>
                    <a:pt x="41374" y="6946"/>
                    <a:pt x="41401" y="6946"/>
                  </a:cubicBezTo>
                  <a:cubicBezTo>
                    <a:pt x="41438" y="6941"/>
                    <a:pt x="41480" y="6941"/>
                    <a:pt x="41517" y="6941"/>
                  </a:cubicBezTo>
                  <a:cubicBezTo>
                    <a:pt x="41549" y="6941"/>
                    <a:pt x="41576" y="6935"/>
                    <a:pt x="41608" y="6935"/>
                  </a:cubicBezTo>
                  <a:cubicBezTo>
                    <a:pt x="41645" y="6935"/>
                    <a:pt x="41682" y="6930"/>
                    <a:pt x="41724" y="6930"/>
                  </a:cubicBezTo>
                  <a:cubicBezTo>
                    <a:pt x="41746" y="6930"/>
                    <a:pt x="41772" y="6930"/>
                    <a:pt x="41799" y="6925"/>
                  </a:cubicBezTo>
                  <a:cubicBezTo>
                    <a:pt x="41836" y="6925"/>
                    <a:pt x="41878" y="6919"/>
                    <a:pt x="41915" y="6919"/>
                  </a:cubicBezTo>
                  <a:cubicBezTo>
                    <a:pt x="41942" y="6919"/>
                    <a:pt x="41974" y="6914"/>
                    <a:pt x="42000" y="6914"/>
                  </a:cubicBezTo>
                  <a:cubicBezTo>
                    <a:pt x="42032" y="6909"/>
                    <a:pt x="42069" y="6909"/>
                    <a:pt x="42101" y="6903"/>
                  </a:cubicBezTo>
                  <a:cubicBezTo>
                    <a:pt x="42133" y="6903"/>
                    <a:pt x="42159" y="6898"/>
                    <a:pt x="42191" y="6898"/>
                  </a:cubicBezTo>
                  <a:cubicBezTo>
                    <a:pt x="42234" y="6893"/>
                    <a:pt x="42271" y="6893"/>
                    <a:pt x="42313" y="6887"/>
                  </a:cubicBezTo>
                  <a:cubicBezTo>
                    <a:pt x="42334" y="6887"/>
                    <a:pt x="42356" y="6882"/>
                    <a:pt x="42372" y="6882"/>
                  </a:cubicBezTo>
                  <a:cubicBezTo>
                    <a:pt x="42435" y="6877"/>
                    <a:pt x="42494" y="6866"/>
                    <a:pt x="42557" y="6861"/>
                  </a:cubicBezTo>
                  <a:cubicBezTo>
                    <a:pt x="42579" y="6861"/>
                    <a:pt x="42600" y="6856"/>
                    <a:pt x="42621" y="6856"/>
                  </a:cubicBezTo>
                  <a:cubicBezTo>
                    <a:pt x="42658" y="6850"/>
                    <a:pt x="42701" y="6845"/>
                    <a:pt x="42738" y="6840"/>
                  </a:cubicBezTo>
                  <a:cubicBezTo>
                    <a:pt x="42764" y="6840"/>
                    <a:pt x="42796" y="6834"/>
                    <a:pt x="42823" y="6829"/>
                  </a:cubicBezTo>
                  <a:cubicBezTo>
                    <a:pt x="42854" y="6824"/>
                    <a:pt x="42886" y="6824"/>
                    <a:pt x="42913" y="6819"/>
                  </a:cubicBezTo>
                  <a:cubicBezTo>
                    <a:pt x="42945" y="6813"/>
                    <a:pt x="42971" y="6808"/>
                    <a:pt x="43003" y="6808"/>
                  </a:cubicBezTo>
                  <a:cubicBezTo>
                    <a:pt x="43035" y="6803"/>
                    <a:pt x="43067" y="6797"/>
                    <a:pt x="43093" y="6792"/>
                  </a:cubicBezTo>
                  <a:cubicBezTo>
                    <a:pt x="43120" y="6787"/>
                    <a:pt x="43146" y="6787"/>
                    <a:pt x="43173" y="6781"/>
                  </a:cubicBezTo>
                  <a:cubicBezTo>
                    <a:pt x="43210" y="6776"/>
                    <a:pt x="43242" y="6771"/>
                    <a:pt x="43279" y="6765"/>
                  </a:cubicBezTo>
                  <a:cubicBezTo>
                    <a:pt x="43300" y="6760"/>
                    <a:pt x="43321" y="6755"/>
                    <a:pt x="43348" y="6755"/>
                  </a:cubicBezTo>
                  <a:cubicBezTo>
                    <a:pt x="43380" y="6750"/>
                    <a:pt x="43412" y="6739"/>
                    <a:pt x="43443" y="6734"/>
                  </a:cubicBezTo>
                  <a:cubicBezTo>
                    <a:pt x="43470" y="6734"/>
                    <a:pt x="43496" y="6728"/>
                    <a:pt x="43528" y="6723"/>
                  </a:cubicBezTo>
                  <a:cubicBezTo>
                    <a:pt x="43555" y="6718"/>
                    <a:pt x="43587" y="6712"/>
                    <a:pt x="43618" y="6707"/>
                  </a:cubicBezTo>
                  <a:cubicBezTo>
                    <a:pt x="43640" y="6702"/>
                    <a:pt x="43666" y="6696"/>
                    <a:pt x="43693" y="6691"/>
                  </a:cubicBezTo>
                  <a:cubicBezTo>
                    <a:pt x="43698" y="6691"/>
                    <a:pt x="43709" y="6686"/>
                    <a:pt x="43714" y="6686"/>
                  </a:cubicBezTo>
                  <a:cubicBezTo>
                    <a:pt x="43815" y="6670"/>
                    <a:pt x="43910" y="6649"/>
                    <a:pt x="44006" y="6628"/>
                  </a:cubicBezTo>
                  <a:cubicBezTo>
                    <a:pt x="44011" y="6628"/>
                    <a:pt x="44011" y="6628"/>
                    <a:pt x="44011" y="6628"/>
                  </a:cubicBezTo>
                  <a:cubicBezTo>
                    <a:pt x="44011" y="6628"/>
                    <a:pt x="44011" y="6628"/>
                    <a:pt x="44011" y="6628"/>
                  </a:cubicBezTo>
                  <a:cubicBezTo>
                    <a:pt x="44112" y="6606"/>
                    <a:pt x="44207" y="6585"/>
                    <a:pt x="44303" y="6564"/>
                  </a:cubicBezTo>
                  <a:cubicBezTo>
                    <a:pt x="44308" y="6564"/>
                    <a:pt x="44319" y="6559"/>
                    <a:pt x="44329" y="6559"/>
                  </a:cubicBezTo>
                  <a:cubicBezTo>
                    <a:pt x="44420" y="6537"/>
                    <a:pt x="44515" y="6511"/>
                    <a:pt x="44605" y="6490"/>
                  </a:cubicBezTo>
                  <a:cubicBezTo>
                    <a:pt x="44611" y="6490"/>
                    <a:pt x="44621" y="6484"/>
                    <a:pt x="44627" y="6484"/>
                  </a:cubicBezTo>
                  <a:cubicBezTo>
                    <a:pt x="44690" y="6468"/>
                    <a:pt x="44754" y="6452"/>
                    <a:pt x="44818" y="6437"/>
                  </a:cubicBezTo>
                  <a:cubicBezTo>
                    <a:pt x="44871" y="6421"/>
                    <a:pt x="44924" y="6410"/>
                    <a:pt x="44977" y="6394"/>
                  </a:cubicBezTo>
                  <a:cubicBezTo>
                    <a:pt x="45024" y="6378"/>
                    <a:pt x="45078" y="6368"/>
                    <a:pt x="45131" y="6352"/>
                  </a:cubicBezTo>
                  <a:cubicBezTo>
                    <a:pt x="45178" y="6341"/>
                    <a:pt x="45226" y="6325"/>
                    <a:pt x="45274" y="6314"/>
                  </a:cubicBezTo>
                  <a:cubicBezTo>
                    <a:pt x="45327" y="6299"/>
                    <a:pt x="45385" y="6283"/>
                    <a:pt x="45438" y="6267"/>
                  </a:cubicBezTo>
                  <a:cubicBezTo>
                    <a:pt x="45481" y="6251"/>
                    <a:pt x="45523" y="6240"/>
                    <a:pt x="45566" y="6224"/>
                  </a:cubicBezTo>
                  <a:cubicBezTo>
                    <a:pt x="45624" y="6208"/>
                    <a:pt x="45682" y="6192"/>
                    <a:pt x="45741" y="6177"/>
                  </a:cubicBezTo>
                  <a:cubicBezTo>
                    <a:pt x="45773" y="6166"/>
                    <a:pt x="45804" y="6155"/>
                    <a:pt x="45836" y="6145"/>
                  </a:cubicBezTo>
                  <a:cubicBezTo>
                    <a:pt x="45905" y="6123"/>
                    <a:pt x="45969" y="6102"/>
                    <a:pt x="46038" y="6086"/>
                  </a:cubicBezTo>
                  <a:cubicBezTo>
                    <a:pt x="45958" y="4362"/>
                    <a:pt x="45014" y="1815"/>
                    <a:pt x="43910" y="1"/>
                  </a:cubicBezTo>
                  <a:lnTo>
                    <a:pt x="39231" y="1"/>
                  </a:lnTo>
                  <a:close/>
                  <a:moveTo>
                    <a:pt x="15296" y="1"/>
                  </a:moveTo>
                  <a:cubicBezTo>
                    <a:pt x="14241" y="1730"/>
                    <a:pt x="13333" y="4134"/>
                    <a:pt x="13185" y="5842"/>
                  </a:cubicBezTo>
                  <a:cubicBezTo>
                    <a:pt x="13185" y="5842"/>
                    <a:pt x="13185" y="5842"/>
                    <a:pt x="13185" y="5842"/>
                  </a:cubicBezTo>
                  <a:cubicBezTo>
                    <a:pt x="13370" y="5911"/>
                    <a:pt x="13556" y="5975"/>
                    <a:pt x="13742" y="6044"/>
                  </a:cubicBezTo>
                  <a:cubicBezTo>
                    <a:pt x="13821" y="6070"/>
                    <a:pt x="13896" y="6097"/>
                    <a:pt x="13975" y="6123"/>
                  </a:cubicBezTo>
                  <a:cubicBezTo>
                    <a:pt x="13997" y="6129"/>
                    <a:pt x="14018" y="6134"/>
                    <a:pt x="14039" y="6145"/>
                  </a:cubicBezTo>
                  <a:cubicBezTo>
                    <a:pt x="14103" y="6166"/>
                    <a:pt x="14166" y="6187"/>
                    <a:pt x="14235" y="6208"/>
                  </a:cubicBezTo>
                  <a:cubicBezTo>
                    <a:pt x="14267" y="6219"/>
                    <a:pt x="14304" y="6230"/>
                    <a:pt x="14336" y="6245"/>
                  </a:cubicBezTo>
                  <a:cubicBezTo>
                    <a:pt x="14394" y="6261"/>
                    <a:pt x="14453" y="6283"/>
                    <a:pt x="14511" y="6299"/>
                  </a:cubicBezTo>
                  <a:cubicBezTo>
                    <a:pt x="14554" y="6309"/>
                    <a:pt x="14591" y="6325"/>
                    <a:pt x="14633" y="6336"/>
                  </a:cubicBezTo>
                  <a:cubicBezTo>
                    <a:pt x="14808" y="6389"/>
                    <a:pt x="14989" y="6442"/>
                    <a:pt x="15169" y="6490"/>
                  </a:cubicBezTo>
                  <a:cubicBezTo>
                    <a:pt x="15270" y="6516"/>
                    <a:pt x="15371" y="6543"/>
                    <a:pt x="15472" y="6564"/>
                  </a:cubicBezTo>
                  <a:cubicBezTo>
                    <a:pt x="15514" y="6574"/>
                    <a:pt x="15562" y="6585"/>
                    <a:pt x="15604" y="6596"/>
                  </a:cubicBezTo>
                  <a:cubicBezTo>
                    <a:pt x="15615" y="6596"/>
                    <a:pt x="15620" y="6601"/>
                    <a:pt x="15631" y="6601"/>
                  </a:cubicBezTo>
                  <a:cubicBezTo>
                    <a:pt x="15673" y="6612"/>
                    <a:pt x="15716" y="6622"/>
                    <a:pt x="15753" y="6628"/>
                  </a:cubicBezTo>
                  <a:cubicBezTo>
                    <a:pt x="15769" y="6633"/>
                    <a:pt x="15779" y="6633"/>
                    <a:pt x="15790" y="6638"/>
                  </a:cubicBezTo>
                  <a:cubicBezTo>
                    <a:pt x="15827" y="6643"/>
                    <a:pt x="15864" y="6649"/>
                    <a:pt x="15901" y="6659"/>
                  </a:cubicBezTo>
                  <a:cubicBezTo>
                    <a:pt x="15917" y="6665"/>
                    <a:pt x="15938" y="6665"/>
                    <a:pt x="15960" y="6670"/>
                  </a:cubicBezTo>
                  <a:cubicBezTo>
                    <a:pt x="15991" y="6675"/>
                    <a:pt x="16023" y="6681"/>
                    <a:pt x="16055" y="6686"/>
                  </a:cubicBezTo>
                  <a:cubicBezTo>
                    <a:pt x="16076" y="6691"/>
                    <a:pt x="16103" y="6696"/>
                    <a:pt x="16124" y="6702"/>
                  </a:cubicBezTo>
                  <a:cubicBezTo>
                    <a:pt x="16156" y="6707"/>
                    <a:pt x="16188" y="6712"/>
                    <a:pt x="16220" y="6718"/>
                  </a:cubicBezTo>
                  <a:cubicBezTo>
                    <a:pt x="16246" y="6723"/>
                    <a:pt x="16267" y="6728"/>
                    <a:pt x="16294" y="6728"/>
                  </a:cubicBezTo>
                  <a:cubicBezTo>
                    <a:pt x="16320" y="6734"/>
                    <a:pt x="16352" y="6739"/>
                    <a:pt x="16384" y="6744"/>
                  </a:cubicBezTo>
                  <a:cubicBezTo>
                    <a:pt x="16411" y="6750"/>
                    <a:pt x="16437" y="6755"/>
                    <a:pt x="16464" y="6755"/>
                  </a:cubicBezTo>
                  <a:cubicBezTo>
                    <a:pt x="16496" y="6760"/>
                    <a:pt x="16527" y="6765"/>
                    <a:pt x="16559" y="6771"/>
                  </a:cubicBezTo>
                  <a:cubicBezTo>
                    <a:pt x="16586" y="6776"/>
                    <a:pt x="16612" y="6776"/>
                    <a:pt x="16639" y="6781"/>
                  </a:cubicBezTo>
                  <a:cubicBezTo>
                    <a:pt x="16671" y="6787"/>
                    <a:pt x="16702" y="6792"/>
                    <a:pt x="16729" y="6792"/>
                  </a:cubicBezTo>
                  <a:cubicBezTo>
                    <a:pt x="16761" y="6797"/>
                    <a:pt x="16787" y="6803"/>
                    <a:pt x="16814" y="6803"/>
                  </a:cubicBezTo>
                  <a:cubicBezTo>
                    <a:pt x="16846" y="6808"/>
                    <a:pt x="16878" y="6813"/>
                    <a:pt x="16909" y="6813"/>
                  </a:cubicBezTo>
                  <a:cubicBezTo>
                    <a:pt x="16941" y="6819"/>
                    <a:pt x="16968" y="6819"/>
                    <a:pt x="16994" y="6824"/>
                  </a:cubicBezTo>
                  <a:cubicBezTo>
                    <a:pt x="17026" y="6824"/>
                    <a:pt x="17058" y="6829"/>
                    <a:pt x="17090" y="6834"/>
                  </a:cubicBezTo>
                  <a:cubicBezTo>
                    <a:pt x="17122" y="6834"/>
                    <a:pt x="17153" y="6840"/>
                    <a:pt x="17185" y="6840"/>
                  </a:cubicBezTo>
                  <a:cubicBezTo>
                    <a:pt x="17217" y="6845"/>
                    <a:pt x="17244" y="6845"/>
                    <a:pt x="17275" y="6850"/>
                  </a:cubicBezTo>
                  <a:cubicBezTo>
                    <a:pt x="17307" y="6850"/>
                    <a:pt x="17344" y="6856"/>
                    <a:pt x="17376" y="6856"/>
                  </a:cubicBezTo>
                  <a:cubicBezTo>
                    <a:pt x="17408" y="6856"/>
                    <a:pt x="17435" y="6861"/>
                    <a:pt x="17466" y="6861"/>
                  </a:cubicBezTo>
                  <a:cubicBezTo>
                    <a:pt x="17498" y="6866"/>
                    <a:pt x="17535" y="6866"/>
                    <a:pt x="17573" y="6866"/>
                  </a:cubicBezTo>
                  <a:cubicBezTo>
                    <a:pt x="17599" y="6872"/>
                    <a:pt x="17631" y="6872"/>
                    <a:pt x="17657" y="6872"/>
                  </a:cubicBezTo>
                  <a:cubicBezTo>
                    <a:pt x="17695" y="6872"/>
                    <a:pt x="17737" y="6877"/>
                    <a:pt x="17774" y="6877"/>
                  </a:cubicBezTo>
                  <a:cubicBezTo>
                    <a:pt x="17801" y="6877"/>
                    <a:pt x="17827" y="6877"/>
                    <a:pt x="17854" y="6877"/>
                  </a:cubicBezTo>
                  <a:cubicBezTo>
                    <a:pt x="17902" y="6882"/>
                    <a:pt x="17949" y="6882"/>
                    <a:pt x="17997" y="6882"/>
                  </a:cubicBezTo>
                  <a:cubicBezTo>
                    <a:pt x="18018" y="6882"/>
                    <a:pt x="18034" y="6882"/>
                    <a:pt x="18055" y="6882"/>
                  </a:cubicBezTo>
                  <a:cubicBezTo>
                    <a:pt x="18124" y="6887"/>
                    <a:pt x="18193" y="6887"/>
                    <a:pt x="18262" y="6887"/>
                  </a:cubicBezTo>
                  <a:cubicBezTo>
                    <a:pt x="18353" y="6887"/>
                    <a:pt x="18443" y="6882"/>
                    <a:pt x="18528" y="6882"/>
                  </a:cubicBezTo>
                  <a:cubicBezTo>
                    <a:pt x="18554" y="6882"/>
                    <a:pt x="18581" y="6882"/>
                    <a:pt x="18607" y="6882"/>
                  </a:cubicBezTo>
                  <a:cubicBezTo>
                    <a:pt x="18671" y="6882"/>
                    <a:pt x="18740" y="6877"/>
                    <a:pt x="18804" y="6877"/>
                  </a:cubicBezTo>
                  <a:cubicBezTo>
                    <a:pt x="18825" y="6877"/>
                    <a:pt x="18851" y="6877"/>
                    <a:pt x="18873" y="6872"/>
                  </a:cubicBezTo>
                  <a:cubicBezTo>
                    <a:pt x="19048" y="6866"/>
                    <a:pt x="19217" y="6856"/>
                    <a:pt x="19382" y="6845"/>
                  </a:cubicBezTo>
                  <a:cubicBezTo>
                    <a:pt x="19392" y="6845"/>
                    <a:pt x="19408" y="6845"/>
                    <a:pt x="19419" y="6840"/>
                  </a:cubicBezTo>
                  <a:cubicBezTo>
                    <a:pt x="19493" y="6834"/>
                    <a:pt x="19562" y="6829"/>
                    <a:pt x="19631" y="6824"/>
                  </a:cubicBezTo>
                  <a:cubicBezTo>
                    <a:pt x="19647" y="6824"/>
                    <a:pt x="19663" y="6824"/>
                    <a:pt x="19679" y="6819"/>
                  </a:cubicBezTo>
                  <a:cubicBezTo>
                    <a:pt x="19843" y="6803"/>
                    <a:pt x="20003" y="6787"/>
                    <a:pt x="20156" y="6765"/>
                  </a:cubicBezTo>
                  <a:cubicBezTo>
                    <a:pt x="20236" y="6755"/>
                    <a:pt x="20316" y="6744"/>
                    <a:pt x="20395" y="6728"/>
                  </a:cubicBezTo>
                  <a:cubicBezTo>
                    <a:pt x="21027" y="6633"/>
                    <a:pt x="21584" y="6495"/>
                    <a:pt x="22104" y="6341"/>
                  </a:cubicBezTo>
                  <a:cubicBezTo>
                    <a:pt x="22120" y="4627"/>
                    <a:pt x="21138" y="1911"/>
                    <a:pt x="19976" y="1"/>
                  </a:cubicBezTo>
                  <a:lnTo>
                    <a:pt x="15296" y="1"/>
                  </a:lnTo>
                  <a:close/>
                  <a:moveTo>
                    <a:pt x="0" y="1"/>
                  </a:moveTo>
                  <a:lnTo>
                    <a:pt x="0" y="6925"/>
                  </a:lnTo>
                  <a:cubicBezTo>
                    <a:pt x="600" y="6543"/>
                    <a:pt x="1639" y="5938"/>
                    <a:pt x="2934" y="5439"/>
                  </a:cubicBezTo>
                  <a:cubicBezTo>
                    <a:pt x="3231" y="3614"/>
                    <a:pt x="3650" y="1794"/>
                    <a:pt x="4367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B34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36"/>
            <p:cNvSpPr/>
            <p:nvPr/>
          </p:nvSpPr>
          <p:spPr>
            <a:xfrm flipH="1" rot="10800000">
              <a:off x="4571990" y="4741152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6340" y="1417"/>
                  </a:moveTo>
                  <a:cubicBezTo>
                    <a:pt x="3799" y="1417"/>
                    <a:pt x="1448" y="2452"/>
                    <a:pt x="0" y="3253"/>
                  </a:cubicBezTo>
                  <a:lnTo>
                    <a:pt x="0" y="5232"/>
                  </a:lnTo>
                  <a:cubicBezTo>
                    <a:pt x="1157" y="4489"/>
                    <a:pt x="3953" y="2924"/>
                    <a:pt x="7035" y="2924"/>
                  </a:cubicBezTo>
                  <a:cubicBezTo>
                    <a:pt x="12352" y="2924"/>
                    <a:pt x="13710" y="5190"/>
                    <a:pt x="18262" y="5190"/>
                  </a:cubicBezTo>
                  <a:cubicBezTo>
                    <a:pt x="23138" y="5190"/>
                    <a:pt x="24077" y="3062"/>
                    <a:pt x="29235" y="3062"/>
                  </a:cubicBezTo>
                  <a:cubicBezTo>
                    <a:pt x="34233" y="3062"/>
                    <a:pt x="35368" y="5259"/>
                    <a:pt x="40913" y="5259"/>
                  </a:cubicBezTo>
                  <a:cubicBezTo>
                    <a:pt x="45603" y="5259"/>
                    <a:pt x="47837" y="3152"/>
                    <a:pt x="51688" y="3152"/>
                  </a:cubicBezTo>
                  <a:cubicBezTo>
                    <a:pt x="55105" y="3152"/>
                    <a:pt x="57578" y="4113"/>
                    <a:pt x="59207" y="5115"/>
                  </a:cubicBezTo>
                  <a:lnTo>
                    <a:pt x="59207" y="3168"/>
                  </a:lnTo>
                  <a:cubicBezTo>
                    <a:pt x="57562" y="2340"/>
                    <a:pt x="55307" y="1651"/>
                    <a:pt x="52368" y="1651"/>
                  </a:cubicBezTo>
                  <a:cubicBezTo>
                    <a:pt x="48399" y="1651"/>
                    <a:pt x="46096" y="3821"/>
                    <a:pt x="41263" y="3821"/>
                  </a:cubicBezTo>
                  <a:cubicBezTo>
                    <a:pt x="35548" y="3821"/>
                    <a:pt x="34376" y="1561"/>
                    <a:pt x="29224" y="1561"/>
                  </a:cubicBezTo>
                  <a:cubicBezTo>
                    <a:pt x="23908" y="1561"/>
                    <a:pt x="22942" y="3757"/>
                    <a:pt x="17912" y="3757"/>
                  </a:cubicBezTo>
                  <a:cubicBezTo>
                    <a:pt x="13222" y="3757"/>
                    <a:pt x="11821" y="1417"/>
                    <a:pt x="6340" y="1417"/>
                  </a:cubicBezTo>
                  <a:close/>
                  <a:moveTo>
                    <a:pt x="8128" y="1"/>
                  </a:moveTo>
                  <a:cubicBezTo>
                    <a:pt x="11991" y="510"/>
                    <a:pt x="13630" y="2245"/>
                    <a:pt x="17716" y="2245"/>
                  </a:cubicBezTo>
                  <a:cubicBezTo>
                    <a:pt x="22852" y="2245"/>
                    <a:pt x="23839" y="6"/>
                    <a:pt x="29266" y="6"/>
                  </a:cubicBezTo>
                  <a:cubicBezTo>
                    <a:pt x="34530" y="6"/>
                    <a:pt x="35724" y="2314"/>
                    <a:pt x="41555" y="2314"/>
                  </a:cubicBezTo>
                  <a:cubicBezTo>
                    <a:pt x="46489" y="2314"/>
                    <a:pt x="48845" y="101"/>
                    <a:pt x="52898" y="101"/>
                  </a:cubicBezTo>
                  <a:cubicBezTo>
                    <a:pt x="55514" y="101"/>
                    <a:pt x="57604" y="632"/>
                    <a:pt x="59207" y="1332"/>
                  </a:cubicBezTo>
                  <a:lnTo>
                    <a:pt x="59207" y="1"/>
                  </a:lnTo>
                  <a:lnTo>
                    <a:pt x="47035" y="1"/>
                  </a:lnTo>
                  <a:cubicBezTo>
                    <a:pt x="45566" y="441"/>
                    <a:pt x="43958" y="807"/>
                    <a:pt x="41921" y="807"/>
                  </a:cubicBezTo>
                  <a:cubicBezTo>
                    <a:pt x="39575" y="807"/>
                    <a:pt x="37963" y="441"/>
                    <a:pt x="36541" y="1"/>
                  </a:cubicBezTo>
                  <a:lnTo>
                    <a:pt x="21971" y="1"/>
                  </a:lnTo>
                  <a:cubicBezTo>
                    <a:pt x="20719" y="409"/>
                    <a:pt x="19334" y="733"/>
                    <a:pt x="17344" y="733"/>
                  </a:cubicBezTo>
                  <a:cubicBezTo>
                    <a:pt x="15562" y="733"/>
                    <a:pt x="14230" y="414"/>
                    <a:pt x="12983" y="1"/>
                  </a:cubicBez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36"/>
            <p:cNvSpPr/>
            <p:nvPr/>
          </p:nvSpPr>
          <p:spPr>
            <a:xfrm flipH="1" rot="10800000">
              <a:off x="4571990" y="4741152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45417" y="3258"/>
                  </a:moveTo>
                  <a:cubicBezTo>
                    <a:pt x="44213" y="3577"/>
                    <a:pt x="42876" y="3821"/>
                    <a:pt x="41263" y="3821"/>
                  </a:cubicBezTo>
                  <a:cubicBezTo>
                    <a:pt x="39814" y="3821"/>
                    <a:pt x="38658" y="3678"/>
                    <a:pt x="37655" y="3460"/>
                  </a:cubicBezTo>
                  <a:cubicBezTo>
                    <a:pt x="37496" y="3943"/>
                    <a:pt x="37363" y="4420"/>
                    <a:pt x="37267" y="4871"/>
                  </a:cubicBezTo>
                  <a:cubicBezTo>
                    <a:pt x="38276" y="5099"/>
                    <a:pt x="39438" y="5259"/>
                    <a:pt x="40913" y="5259"/>
                  </a:cubicBezTo>
                  <a:cubicBezTo>
                    <a:pt x="42860" y="5259"/>
                    <a:pt x="44388" y="4893"/>
                    <a:pt x="45778" y="4468"/>
                  </a:cubicBezTo>
                  <a:cubicBezTo>
                    <a:pt x="45682" y="4075"/>
                    <a:pt x="45560" y="3667"/>
                    <a:pt x="45417" y="3258"/>
                  </a:cubicBezTo>
                  <a:close/>
                  <a:moveTo>
                    <a:pt x="13848" y="3083"/>
                  </a:moveTo>
                  <a:cubicBezTo>
                    <a:pt x="13705" y="3481"/>
                    <a:pt x="13583" y="3874"/>
                    <a:pt x="13482" y="4256"/>
                  </a:cubicBezTo>
                  <a:cubicBezTo>
                    <a:pt x="14861" y="4749"/>
                    <a:pt x="16251" y="5190"/>
                    <a:pt x="18262" y="5190"/>
                  </a:cubicBezTo>
                  <a:cubicBezTo>
                    <a:pt x="19769" y="5190"/>
                    <a:pt x="20905" y="4988"/>
                    <a:pt x="21902" y="4707"/>
                  </a:cubicBezTo>
                  <a:cubicBezTo>
                    <a:pt x="21801" y="4251"/>
                    <a:pt x="21663" y="3778"/>
                    <a:pt x="21499" y="3301"/>
                  </a:cubicBezTo>
                  <a:cubicBezTo>
                    <a:pt x="20512" y="3566"/>
                    <a:pt x="19387" y="3752"/>
                    <a:pt x="17912" y="3752"/>
                  </a:cubicBezTo>
                  <a:cubicBezTo>
                    <a:pt x="16251" y="3757"/>
                    <a:pt x="15005" y="3460"/>
                    <a:pt x="13848" y="3083"/>
                  </a:cubicBezTo>
                  <a:close/>
                  <a:moveTo>
                    <a:pt x="55503" y="1932"/>
                  </a:moveTo>
                  <a:cubicBezTo>
                    <a:pt x="55673" y="2526"/>
                    <a:pt x="55822" y="3115"/>
                    <a:pt x="55949" y="3709"/>
                  </a:cubicBezTo>
                  <a:cubicBezTo>
                    <a:pt x="57275" y="4081"/>
                    <a:pt x="58358" y="4590"/>
                    <a:pt x="59207" y="5115"/>
                  </a:cubicBezTo>
                  <a:lnTo>
                    <a:pt x="59207" y="3168"/>
                  </a:lnTo>
                  <a:cubicBezTo>
                    <a:pt x="58204" y="2664"/>
                    <a:pt x="56973" y="2213"/>
                    <a:pt x="55503" y="1932"/>
                  </a:cubicBezTo>
                  <a:close/>
                  <a:moveTo>
                    <a:pt x="3762" y="1746"/>
                  </a:moveTo>
                  <a:cubicBezTo>
                    <a:pt x="2255" y="2118"/>
                    <a:pt x="939" y="2733"/>
                    <a:pt x="0" y="3253"/>
                  </a:cubicBezTo>
                  <a:lnTo>
                    <a:pt x="0" y="5232"/>
                  </a:lnTo>
                  <a:cubicBezTo>
                    <a:pt x="653" y="4813"/>
                    <a:pt x="1825" y="4134"/>
                    <a:pt x="3279" y="3619"/>
                  </a:cubicBezTo>
                  <a:cubicBezTo>
                    <a:pt x="3417" y="2993"/>
                    <a:pt x="3571" y="2367"/>
                    <a:pt x="3762" y="1746"/>
                  </a:cubicBezTo>
                  <a:close/>
                  <a:moveTo>
                    <a:pt x="38902" y="574"/>
                  </a:moveTo>
                  <a:cubicBezTo>
                    <a:pt x="38652" y="1030"/>
                    <a:pt x="38419" y="1513"/>
                    <a:pt x="38201" y="2012"/>
                  </a:cubicBezTo>
                  <a:cubicBezTo>
                    <a:pt x="39151" y="2197"/>
                    <a:pt x="40233" y="2314"/>
                    <a:pt x="41555" y="2314"/>
                  </a:cubicBezTo>
                  <a:cubicBezTo>
                    <a:pt x="42823" y="2314"/>
                    <a:pt x="43916" y="2171"/>
                    <a:pt x="44913" y="1953"/>
                  </a:cubicBezTo>
                  <a:cubicBezTo>
                    <a:pt x="44717" y="1497"/>
                    <a:pt x="44499" y="1056"/>
                    <a:pt x="44276" y="637"/>
                  </a:cubicBezTo>
                  <a:cubicBezTo>
                    <a:pt x="43549" y="743"/>
                    <a:pt x="42775" y="807"/>
                    <a:pt x="41921" y="807"/>
                  </a:cubicBezTo>
                  <a:cubicBezTo>
                    <a:pt x="40759" y="807"/>
                    <a:pt x="39772" y="717"/>
                    <a:pt x="38902" y="574"/>
                  </a:cubicBezTo>
                  <a:close/>
                  <a:moveTo>
                    <a:pt x="20241" y="462"/>
                  </a:moveTo>
                  <a:cubicBezTo>
                    <a:pt x="19414" y="627"/>
                    <a:pt x="18480" y="733"/>
                    <a:pt x="17344" y="733"/>
                  </a:cubicBezTo>
                  <a:cubicBezTo>
                    <a:pt x="16469" y="733"/>
                    <a:pt x="15694" y="659"/>
                    <a:pt x="14994" y="526"/>
                  </a:cubicBezTo>
                  <a:cubicBezTo>
                    <a:pt x="14771" y="929"/>
                    <a:pt x="14559" y="1359"/>
                    <a:pt x="14357" y="1799"/>
                  </a:cubicBezTo>
                  <a:cubicBezTo>
                    <a:pt x="15328" y="2065"/>
                    <a:pt x="16395" y="2245"/>
                    <a:pt x="17716" y="2245"/>
                  </a:cubicBezTo>
                  <a:cubicBezTo>
                    <a:pt x="19010" y="2245"/>
                    <a:pt x="20045" y="2102"/>
                    <a:pt x="20952" y="1889"/>
                  </a:cubicBezTo>
                  <a:cubicBezTo>
                    <a:pt x="20735" y="1396"/>
                    <a:pt x="20496" y="913"/>
                    <a:pt x="20241" y="462"/>
                  </a:cubicBezTo>
                  <a:close/>
                  <a:moveTo>
                    <a:pt x="54840" y="1"/>
                  </a:moveTo>
                  <a:cubicBezTo>
                    <a:pt x="54867" y="70"/>
                    <a:pt x="54898" y="144"/>
                    <a:pt x="54925" y="213"/>
                  </a:cubicBezTo>
                  <a:cubicBezTo>
                    <a:pt x="56617" y="404"/>
                    <a:pt x="58039" y="823"/>
                    <a:pt x="59207" y="1332"/>
                  </a:cubicBezTo>
                  <a:lnTo>
                    <a:pt x="59207" y="1"/>
                  </a:ln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rgbClr val="D8E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36"/>
            <p:cNvSpPr/>
            <p:nvPr/>
          </p:nvSpPr>
          <p:spPr>
            <a:xfrm flipH="1" rot="10800000">
              <a:off x="4571990" y="4608988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0" y="1"/>
                  </a:moveTo>
                  <a:lnTo>
                    <a:pt x="0" y="6925"/>
                  </a:lnTo>
                  <a:cubicBezTo>
                    <a:pt x="1157" y="6187"/>
                    <a:pt x="3953" y="4622"/>
                    <a:pt x="7035" y="4622"/>
                  </a:cubicBezTo>
                  <a:cubicBezTo>
                    <a:pt x="12352" y="4622"/>
                    <a:pt x="13710" y="6887"/>
                    <a:pt x="18262" y="6887"/>
                  </a:cubicBezTo>
                  <a:cubicBezTo>
                    <a:pt x="23138" y="6887"/>
                    <a:pt x="24077" y="4755"/>
                    <a:pt x="29235" y="4755"/>
                  </a:cubicBezTo>
                  <a:cubicBezTo>
                    <a:pt x="34233" y="4755"/>
                    <a:pt x="35368" y="6951"/>
                    <a:pt x="40913" y="6951"/>
                  </a:cubicBezTo>
                  <a:cubicBezTo>
                    <a:pt x="45603" y="6951"/>
                    <a:pt x="47837" y="4845"/>
                    <a:pt x="51688" y="4845"/>
                  </a:cubicBezTo>
                  <a:cubicBezTo>
                    <a:pt x="55105" y="4845"/>
                    <a:pt x="57578" y="5805"/>
                    <a:pt x="59207" y="6813"/>
                  </a:cubicBezTo>
                  <a:lnTo>
                    <a:pt x="592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36"/>
            <p:cNvSpPr/>
            <p:nvPr/>
          </p:nvSpPr>
          <p:spPr>
            <a:xfrm flipH="1" rot="10800000">
              <a:off x="4571990" y="4741152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6340" y="1417"/>
                  </a:moveTo>
                  <a:cubicBezTo>
                    <a:pt x="3799" y="1417"/>
                    <a:pt x="1448" y="2452"/>
                    <a:pt x="0" y="3253"/>
                  </a:cubicBezTo>
                  <a:lnTo>
                    <a:pt x="0" y="5232"/>
                  </a:lnTo>
                  <a:cubicBezTo>
                    <a:pt x="1157" y="4489"/>
                    <a:pt x="3953" y="2924"/>
                    <a:pt x="7035" y="2924"/>
                  </a:cubicBezTo>
                  <a:cubicBezTo>
                    <a:pt x="12352" y="2924"/>
                    <a:pt x="13710" y="5190"/>
                    <a:pt x="18262" y="5190"/>
                  </a:cubicBezTo>
                  <a:cubicBezTo>
                    <a:pt x="23138" y="5190"/>
                    <a:pt x="24077" y="3062"/>
                    <a:pt x="29235" y="3062"/>
                  </a:cubicBezTo>
                  <a:cubicBezTo>
                    <a:pt x="34233" y="3062"/>
                    <a:pt x="35368" y="5259"/>
                    <a:pt x="40913" y="5259"/>
                  </a:cubicBezTo>
                  <a:cubicBezTo>
                    <a:pt x="45603" y="5259"/>
                    <a:pt x="47837" y="3152"/>
                    <a:pt x="51688" y="3152"/>
                  </a:cubicBezTo>
                  <a:cubicBezTo>
                    <a:pt x="55105" y="3152"/>
                    <a:pt x="57578" y="4113"/>
                    <a:pt x="59207" y="5115"/>
                  </a:cubicBezTo>
                  <a:lnTo>
                    <a:pt x="59207" y="3168"/>
                  </a:lnTo>
                  <a:cubicBezTo>
                    <a:pt x="57562" y="2340"/>
                    <a:pt x="55307" y="1651"/>
                    <a:pt x="52368" y="1651"/>
                  </a:cubicBezTo>
                  <a:cubicBezTo>
                    <a:pt x="48399" y="1651"/>
                    <a:pt x="46096" y="3821"/>
                    <a:pt x="41263" y="3821"/>
                  </a:cubicBezTo>
                  <a:cubicBezTo>
                    <a:pt x="35548" y="3821"/>
                    <a:pt x="34376" y="1561"/>
                    <a:pt x="29224" y="1561"/>
                  </a:cubicBezTo>
                  <a:cubicBezTo>
                    <a:pt x="23908" y="1561"/>
                    <a:pt x="22942" y="3757"/>
                    <a:pt x="17912" y="3757"/>
                  </a:cubicBezTo>
                  <a:cubicBezTo>
                    <a:pt x="13222" y="3757"/>
                    <a:pt x="11821" y="1417"/>
                    <a:pt x="6340" y="1417"/>
                  </a:cubicBezTo>
                  <a:close/>
                  <a:moveTo>
                    <a:pt x="8128" y="1"/>
                  </a:moveTo>
                  <a:cubicBezTo>
                    <a:pt x="11991" y="510"/>
                    <a:pt x="13630" y="2245"/>
                    <a:pt x="17716" y="2245"/>
                  </a:cubicBezTo>
                  <a:cubicBezTo>
                    <a:pt x="22852" y="2245"/>
                    <a:pt x="23839" y="6"/>
                    <a:pt x="29266" y="6"/>
                  </a:cubicBezTo>
                  <a:cubicBezTo>
                    <a:pt x="34530" y="6"/>
                    <a:pt x="35724" y="2314"/>
                    <a:pt x="41555" y="2314"/>
                  </a:cubicBezTo>
                  <a:cubicBezTo>
                    <a:pt x="46489" y="2314"/>
                    <a:pt x="48845" y="101"/>
                    <a:pt x="52898" y="101"/>
                  </a:cubicBezTo>
                  <a:cubicBezTo>
                    <a:pt x="55514" y="101"/>
                    <a:pt x="57604" y="632"/>
                    <a:pt x="59207" y="1332"/>
                  </a:cubicBezTo>
                  <a:lnTo>
                    <a:pt x="59207" y="1"/>
                  </a:lnTo>
                  <a:lnTo>
                    <a:pt x="47035" y="1"/>
                  </a:lnTo>
                  <a:cubicBezTo>
                    <a:pt x="45566" y="441"/>
                    <a:pt x="43958" y="807"/>
                    <a:pt x="41921" y="807"/>
                  </a:cubicBezTo>
                  <a:cubicBezTo>
                    <a:pt x="39575" y="807"/>
                    <a:pt x="37963" y="441"/>
                    <a:pt x="36541" y="1"/>
                  </a:cubicBezTo>
                  <a:lnTo>
                    <a:pt x="21971" y="1"/>
                  </a:lnTo>
                  <a:cubicBezTo>
                    <a:pt x="20719" y="409"/>
                    <a:pt x="19334" y="733"/>
                    <a:pt x="17344" y="733"/>
                  </a:cubicBezTo>
                  <a:cubicBezTo>
                    <a:pt x="15562" y="733"/>
                    <a:pt x="14230" y="414"/>
                    <a:pt x="12983" y="1"/>
                  </a:cubicBez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36"/>
            <p:cNvSpPr/>
            <p:nvPr/>
          </p:nvSpPr>
          <p:spPr>
            <a:xfrm flipH="1" rot="10800000">
              <a:off x="4571990" y="4741152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45417" y="3258"/>
                  </a:moveTo>
                  <a:cubicBezTo>
                    <a:pt x="44213" y="3577"/>
                    <a:pt x="42876" y="3821"/>
                    <a:pt x="41263" y="3821"/>
                  </a:cubicBezTo>
                  <a:cubicBezTo>
                    <a:pt x="39814" y="3821"/>
                    <a:pt x="38658" y="3678"/>
                    <a:pt x="37655" y="3460"/>
                  </a:cubicBezTo>
                  <a:cubicBezTo>
                    <a:pt x="37496" y="3943"/>
                    <a:pt x="37363" y="4420"/>
                    <a:pt x="37267" y="4871"/>
                  </a:cubicBezTo>
                  <a:cubicBezTo>
                    <a:pt x="38276" y="5099"/>
                    <a:pt x="39438" y="5259"/>
                    <a:pt x="40913" y="5259"/>
                  </a:cubicBezTo>
                  <a:cubicBezTo>
                    <a:pt x="42860" y="5259"/>
                    <a:pt x="44388" y="4893"/>
                    <a:pt x="45778" y="4468"/>
                  </a:cubicBezTo>
                  <a:cubicBezTo>
                    <a:pt x="45682" y="4075"/>
                    <a:pt x="45560" y="3667"/>
                    <a:pt x="45417" y="3258"/>
                  </a:cubicBezTo>
                  <a:close/>
                  <a:moveTo>
                    <a:pt x="13848" y="3083"/>
                  </a:moveTo>
                  <a:cubicBezTo>
                    <a:pt x="13705" y="3481"/>
                    <a:pt x="13583" y="3874"/>
                    <a:pt x="13482" y="4256"/>
                  </a:cubicBezTo>
                  <a:cubicBezTo>
                    <a:pt x="14861" y="4749"/>
                    <a:pt x="16251" y="5190"/>
                    <a:pt x="18262" y="5190"/>
                  </a:cubicBezTo>
                  <a:cubicBezTo>
                    <a:pt x="19769" y="5190"/>
                    <a:pt x="20905" y="4988"/>
                    <a:pt x="21902" y="4707"/>
                  </a:cubicBezTo>
                  <a:cubicBezTo>
                    <a:pt x="21801" y="4251"/>
                    <a:pt x="21663" y="3778"/>
                    <a:pt x="21499" y="3301"/>
                  </a:cubicBezTo>
                  <a:cubicBezTo>
                    <a:pt x="20512" y="3566"/>
                    <a:pt x="19387" y="3752"/>
                    <a:pt x="17912" y="3752"/>
                  </a:cubicBezTo>
                  <a:cubicBezTo>
                    <a:pt x="16251" y="3757"/>
                    <a:pt x="15005" y="3460"/>
                    <a:pt x="13848" y="3083"/>
                  </a:cubicBezTo>
                  <a:close/>
                  <a:moveTo>
                    <a:pt x="55503" y="1932"/>
                  </a:moveTo>
                  <a:cubicBezTo>
                    <a:pt x="55673" y="2526"/>
                    <a:pt x="55822" y="3115"/>
                    <a:pt x="55949" y="3709"/>
                  </a:cubicBezTo>
                  <a:cubicBezTo>
                    <a:pt x="57275" y="4081"/>
                    <a:pt x="58358" y="4590"/>
                    <a:pt x="59207" y="5115"/>
                  </a:cubicBezTo>
                  <a:lnTo>
                    <a:pt x="59207" y="3168"/>
                  </a:lnTo>
                  <a:cubicBezTo>
                    <a:pt x="58204" y="2664"/>
                    <a:pt x="56973" y="2213"/>
                    <a:pt x="55503" y="1932"/>
                  </a:cubicBezTo>
                  <a:close/>
                  <a:moveTo>
                    <a:pt x="3762" y="1746"/>
                  </a:moveTo>
                  <a:cubicBezTo>
                    <a:pt x="2255" y="2118"/>
                    <a:pt x="939" y="2733"/>
                    <a:pt x="0" y="3253"/>
                  </a:cubicBezTo>
                  <a:lnTo>
                    <a:pt x="0" y="5232"/>
                  </a:lnTo>
                  <a:cubicBezTo>
                    <a:pt x="653" y="4813"/>
                    <a:pt x="1825" y="4134"/>
                    <a:pt x="3279" y="3619"/>
                  </a:cubicBezTo>
                  <a:cubicBezTo>
                    <a:pt x="3417" y="2993"/>
                    <a:pt x="3571" y="2367"/>
                    <a:pt x="3762" y="1746"/>
                  </a:cubicBezTo>
                  <a:close/>
                  <a:moveTo>
                    <a:pt x="38902" y="574"/>
                  </a:moveTo>
                  <a:cubicBezTo>
                    <a:pt x="38652" y="1030"/>
                    <a:pt x="38419" y="1513"/>
                    <a:pt x="38201" y="2012"/>
                  </a:cubicBezTo>
                  <a:cubicBezTo>
                    <a:pt x="39151" y="2197"/>
                    <a:pt x="40233" y="2314"/>
                    <a:pt x="41555" y="2314"/>
                  </a:cubicBezTo>
                  <a:cubicBezTo>
                    <a:pt x="42823" y="2314"/>
                    <a:pt x="43916" y="2171"/>
                    <a:pt x="44913" y="1953"/>
                  </a:cubicBezTo>
                  <a:cubicBezTo>
                    <a:pt x="44717" y="1497"/>
                    <a:pt x="44499" y="1056"/>
                    <a:pt x="44276" y="637"/>
                  </a:cubicBezTo>
                  <a:cubicBezTo>
                    <a:pt x="43549" y="743"/>
                    <a:pt x="42775" y="807"/>
                    <a:pt x="41921" y="807"/>
                  </a:cubicBezTo>
                  <a:cubicBezTo>
                    <a:pt x="40759" y="807"/>
                    <a:pt x="39772" y="717"/>
                    <a:pt x="38902" y="574"/>
                  </a:cubicBezTo>
                  <a:close/>
                  <a:moveTo>
                    <a:pt x="20241" y="462"/>
                  </a:moveTo>
                  <a:cubicBezTo>
                    <a:pt x="19414" y="627"/>
                    <a:pt x="18480" y="733"/>
                    <a:pt x="17344" y="733"/>
                  </a:cubicBezTo>
                  <a:cubicBezTo>
                    <a:pt x="16469" y="733"/>
                    <a:pt x="15694" y="659"/>
                    <a:pt x="14994" y="526"/>
                  </a:cubicBezTo>
                  <a:cubicBezTo>
                    <a:pt x="14771" y="929"/>
                    <a:pt x="14559" y="1359"/>
                    <a:pt x="14357" y="1799"/>
                  </a:cubicBezTo>
                  <a:cubicBezTo>
                    <a:pt x="15328" y="2065"/>
                    <a:pt x="16395" y="2245"/>
                    <a:pt x="17716" y="2245"/>
                  </a:cubicBezTo>
                  <a:cubicBezTo>
                    <a:pt x="19010" y="2245"/>
                    <a:pt x="20045" y="2102"/>
                    <a:pt x="20952" y="1889"/>
                  </a:cubicBezTo>
                  <a:cubicBezTo>
                    <a:pt x="20735" y="1396"/>
                    <a:pt x="20496" y="913"/>
                    <a:pt x="20241" y="462"/>
                  </a:cubicBezTo>
                  <a:close/>
                  <a:moveTo>
                    <a:pt x="54840" y="1"/>
                  </a:moveTo>
                  <a:cubicBezTo>
                    <a:pt x="54867" y="70"/>
                    <a:pt x="54898" y="144"/>
                    <a:pt x="54925" y="213"/>
                  </a:cubicBezTo>
                  <a:cubicBezTo>
                    <a:pt x="56617" y="404"/>
                    <a:pt x="58039" y="823"/>
                    <a:pt x="59207" y="1332"/>
                  </a:cubicBezTo>
                  <a:lnTo>
                    <a:pt x="59207" y="1"/>
                  </a:ln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BLANK_12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7"/>
          <p:cNvSpPr txBox="1"/>
          <p:nvPr>
            <p:ph type="title"/>
          </p:nvPr>
        </p:nvSpPr>
        <p:spPr>
          <a:xfrm>
            <a:off x="714000" y="723600"/>
            <a:ext cx="7716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40" name="Google Shape;340;p37"/>
          <p:cNvSpPr txBox="1"/>
          <p:nvPr>
            <p:ph idx="1" type="subTitle"/>
          </p:nvPr>
        </p:nvSpPr>
        <p:spPr>
          <a:xfrm>
            <a:off x="5351075" y="4616900"/>
            <a:ext cx="2508900" cy="136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1" name="Google Shape;341;p37"/>
          <p:cNvSpPr/>
          <p:nvPr/>
        </p:nvSpPr>
        <p:spPr>
          <a:xfrm>
            <a:off x="-249950" y="5899135"/>
            <a:ext cx="1927906" cy="752399"/>
          </a:xfrm>
          <a:custGeom>
            <a:rect b="b" l="l" r="r" t="t"/>
            <a:pathLst>
              <a:path extrusionOk="0" h="4824" w="16481">
                <a:moveTo>
                  <a:pt x="6299" y="2648"/>
                </a:moveTo>
                <a:cubicBezTo>
                  <a:pt x="4850" y="1327"/>
                  <a:pt x="2447" y="2510"/>
                  <a:pt x="2319" y="4239"/>
                </a:cubicBezTo>
                <a:cubicBezTo>
                  <a:pt x="1492" y="3571"/>
                  <a:pt x="1" y="4197"/>
                  <a:pt x="1" y="4823"/>
                </a:cubicBezTo>
                <a:lnTo>
                  <a:pt x="16480" y="4823"/>
                </a:lnTo>
                <a:cubicBezTo>
                  <a:pt x="16480" y="3645"/>
                  <a:pt x="14305" y="2833"/>
                  <a:pt x="13562" y="3332"/>
                </a:cubicBezTo>
                <a:cubicBezTo>
                  <a:pt x="13573" y="1698"/>
                  <a:pt x="11281" y="732"/>
                  <a:pt x="9976" y="1884"/>
                </a:cubicBezTo>
                <a:cubicBezTo>
                  <a:pt x="9153" y="0"/>
                  <a:pt x="6017" y="791"/>
                  <a:pt x="6299" y="26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BLANK_11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8"/>
          <p:cNvSpPr txBox="1"/>
          <p:nvPr>
            <p:ph type="title"/>
          </p:nvPr>
        </p:nvSpPr>
        <p:spPr>
          <a:xfrm>
            <a:off x="714000" y="723600"/>
            <a:ext cx="7716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45" name="Google Shape;345;p38"/>
          <p:cNvSpPr txBox="1"/>
          <p:nvPr>
            <p:ph idx="1" type="subTitle"/>
          </p:nvPr>
        </p:nvSpPr>
        <p:spPr>
          <a:xfrm>
            <a:off x="2319300" y="5182200"/>
            <a:ext cx="4505400" cy="71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46" name="Google Shape;346;p38"/>
          <p:cNvGrpSpPr/>
          <p:nvPr/>
        </p:nvGrpSpPr>
        <p:grpSpPr>
          <a:xfrm>
            <a:off x="-49985" y="6134258"/>
            <a:ext cx="9243969" cy="734497"/>
            <a:chOff x="-49985" y="4600809"/>
            <a:chExt cx="9243969" cy="550887"/>
          </a:xfrm>
        </p:grpSpPr>
        <p:sp>
          <p:nvSpPr>
            <p:cNvPr id="347" name="Google Shape;347;p38"/>
            <p:cNvSpPr/>
            <p:nvPr/>
          </p:nvSpPr>
          <p:spPr>
            <a:xfrm flipH="1" rot="10800000">
              <a:off x="-49985" y="4600809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0" y="1"/>
                  </a:moveTo>
                  <a:lnTo>
                    <a:pt x="0" y="6925"/>
                  </a:lnTo>
                  <a:cubicBezTo>
                    <a:pt x="1157" y="6187"/>
                    <a:pt x="3953" y="4622"/>
                    <a:pt x="7035" y="4622"/>
                  </a:cubicBezTo>
                  <a:cubicBezTo>
                    <a:pt x="12352" y="4622"/>
                    <a:pt x="13710" y="6887"/>
                    <a:pt x="18262" y="6887"/>
                  </a:cubicBezTo>
                  <a:cubicBezTo>
                    <a:pt x="23138" y="6887"/>
                    <a:pt x="24077" y="4755"/>
                    <a:pt x="29235" y="4755"/>
                  </a:cubicBezTo>
                  <a:cubicBezTo>
                    <a:pt x="34233" y="4755"/>
                    <a:pt x="35368" y="6951"/>
                    <a:pt x="40913" y="6951"/>
                  </a:cubicBezTo>
                  <a:cubicBezTo>
                    <a:pt x="45603" y="6951"/>
                    <a:pt x="47837" y="4845"/>
                    <a:pt x="51688" y="4845"/>
                  </a:cubicBezTo>
                  <a:cubicBezTo>
                    <a:pt x="55105" y="4845"/>
                    <a:pt x="57578" y="5805"/>
                    <a:pt x="59207" y="6813"/>
                  </a:cubicBezTo>
                  <a:lnTo>
                    <a:pt x="59207" y="1"/>
                  </a:lnTo>
                  <a:close/>
                </a:path>
              </a:pathLst>
            </a:custGeom>
            <a:solidFill>
              <a:srgbClr val="FD50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38"/>
            <p:cNvSpPr/>
            <p:nvPr/>
          </p:nvSpPr>
          <p:spPr>
            <a:xfrm flipH="1" rot="10800000">
              <a:off x="-49985" y="4600809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54840" y="1"/>
                  </a:moveTo>
                  <a:cubicBezTo>
                    <a:pt x="55562" y="1815"/>
                    <a:pt x="55986" y="3656"/>
                    <a:pt x="56278" y="5503"/>
                  </a:cubicBezTo>
                  <a:cubicBezTo>
                    <a:pt x="57456" y="5863"/>
                    <a:pt x="58427" y="6330"/>
                    <a:pt x="59207" y="6813"/>
                  </a:cubicBezTo>
                  <a:lnTo>
                    <a:pt x="59207" y="1"/>
                  </a:lnTo>
                  <a:close/>
                  <a:moveTo>
                    <a:pt x="39231" y="1"/>
                  </a:moveTo>
                  <a:cubicBezTo>
                    <a:pt x="38026" y="1980"/>
                    <a:pt x="37013" y="4834"/>
                    <a:pt x="37108" y="6532"/>
                  </a:cubicBezTo>
                  <a:cubicBezTo>
                    <a:pt x="37108" y="6532"/>
                    <a:pt x="37108" y="6532"/>
                    <a:pt x="37108" y="6532"/>
                  </a:cubicBezTo>
                  <a:cubicBezTo>
                    <a:pt x="37172" y="6548"/>
                    <a:pt x="37236" y="6559"/>
                    <a:pt x="37299" y="6574"/>
                  </a:cubicBezTo>
                  <a:cubicBezTo>
                    <a:pt x="37310" y="6580"/>
                    <a:pt x="37321" y="6580"/>
                    <a:pt x="37336" y="6585"/>
                  </a:cubicBezTo>
                  <a:cubicBezTo>
                    <a:pt x="37384" y="6596"/>
                    <a:pt x="37437" y="6606"/>
                    <a:pt x="37490" y="6617"/>
                  </a:cubicBezTo>
                  <a:cubicBezTo>
                    <a:pt x="37506" y="6622"/>
                    <a:pt x="37527" y="6622"/>
                    <a:pt x="37543" y="6628"/>
                  </a:cubicBezTo>
                  <a:cubicBezTo>
                    <a:pt x="37591" y="6638"/>
                    <a:pt x="37639" y="6649"/>
                    <a:pt x="37687" y="6654"/>
                  </a:cubicBezTo>
                  <a:cubicBezTo>
                    <a:pt x="37708" y="6659"/>
                    <a:pt x="37729" y="6665"/>
                    <a:pt x="37750" y="6670"/>
                  </a:cubicBezTo>
                  <a:cubicBezTo>
                    <a:pt x="37793" y="6675"/>
                    <a:pt x="37841" y="6686"/>
                    <a:pt x="37883" y="6696"/>
                  </a:cubicBezTo>
                  <a:cubicBezTo>
                    <a:pt x="37909" y="6696"/>
                    <a:pt x="37936" y="6702"/>
                    <a:pt x="37957" y="6707"/>
                  </a:cubicBezTo>
                  <a:cubicBezTo>
                    <a:pt x="38000" y="6712"/>
                    <a:pt x="38042" y="6723"/>
                    <a:pt x="38090" y="6728"/>
                  </a:cubicBezTo>
                  <a:cubicBezTo>
                    <a:pt x="38116" y="6734"/>
                    <a:pt x="38143" y="6739"/>
                    <a:pt x="38169" y="6744"/>
                  </a:cubicBezTo>
                  <a:cubicBezTo>
                    <a:pt x="38217" y="6750"/>
                    <a:pt x="38265" y="6760"/>
                    <a:pt x="38318" y="6765"/>
                  </a:cubicBezTo>
                  <a:cubicBezTo>
                    <a:pt x="38334" y="6771"/>
                    <a:pt x="38355" y="6771"/>
                    <a:pt x="38371" y="6776"/>
                  </a:cubicBezTo>
                  <a:cubicBezTo>
                    <a:pt x="38429" y="6781"/>
                    <a:pt x="38493" y="6792"/>
                    <a:pt x="38551" y="6803"/>
                  </a:cubicBezTo>
                  <a:cubicBezTo>
                    <a:pt x="38567" y="6803"/>
                    <a:pt x="38578" y="6803"/>
                    <a:pt x="38594" y="6808"/>
                  </a:cubicBezTo>
                  <a:cubicBezTo>
                    <a:pt x="38668" y="6813"/>
                    <a:pt x="38742" y="6824"/>
                    <a:pt x="38817" y="6834"/>
                  </a:cubicBezTo>
                  <a:cubicBezTo>
                    <a:pt x="38822" y="6834"/>
                    <a:pt x="38833" y="6834"/>
                    <a:pt x="38838" y="6834"/>
                  </a:cubicBezTo>
                  <a:cubicBezTo>
                    <a:pt x="38907" y="6845"/>
                    <a:pt x="38971" y="6850"/>
                    <a:pt x="39040" y="6861"/>
                  </a:cubicBezTo>
                  <a:cubicBezTo>
                    <a:pt x="39066" y="6861"/>
                    <a:pt x="39098" y="6866"/>
                    <a:pt x="39124" y="6866"/>
                  </a:cubicBezTo>
                  <a:cubicBezTo>
                    <a:pt x="39172" y="6872"/>
                    <a:pt x="39220" y="6877"/>
                    <a:pt x="39273" y="6882"/>
                  </a:cubicBezTo>
                  <a:cubicBezTo>
                    <a:pt x="39305" y="6882"/>
                    <a:pt x="39337" y="6887"/>
                    <a:pt x="39369" y="6887"/>
                  </a:cubicBezTo>
                  <a:cubicBezTo>
                    <a:pt x="39416" y="6893"/>
                    <a:pt x="39464" y="6898"/>
                    <a:pt x="39512" y="6903"/>
                  </a:cubicBezTo>
                  <a:cubicBezTo>
                    <a:pt x="39544" y="6903"/>
                    <a:pt x="39575" y="6903"/>
                    <a:pt x="39607" y="6909"/>
                  </a:cubicBezTo>
                  <a:cubicBezTo>
                    <a:pt x="39660" y="6909"/>
                    <a:pt x="39708" y="6914"/>
                    <a:pt x="39761" y="6919"/>
                  </a:cubicBezTo>
                  <a:cubicBezTo>
                    <a:pt x="39793" y="6919"/>
                    <a:pt x="39825" y="6919"/>
                    <a:pt x="39857" y="6925"/>
                  </a:cubicBezTo>
                  <a:cubicBezTo>
                    <a:pt x="39910" y="6925"/>
                    <a:pt x="39957" y="6930"/>
                    <a:pt x="40011" y="6930"/>
                  </a:cubicBezTo>
                  <a:cubicBezTo>
                    <a:pt x="40042" y="6930"/>
                    <a:pt x="40080" y="6935"/>
                    <a:pt x="40111" y="6935"/>
                  </a:cubicBezTo>
                  <a:cubicBezTo>
                    <a:pt x="40164" y="6935"/>
                    <a:pt x="40217" y="6941"/>
                    <a:pt x="40271" y="6941"/>
                  </a:cubicBezTo>
                  <a:cubicBezTo>
                    <a:pt x="40302" y="6941"/>
                    <a:pt x="40340" y="6946"/>
                    <a:pt x="40371" y="6946"/>
                  </a:cubicBezTo>
                  <a:cubicBezTo>
                    <a:pt x="40435" y="6946"/>
                    <a:pt x="40493" y="6946"/>
                    <a:pt x="40557" y="6946"/>
                  </a:cubicBezTo>
                  <a:cubicBezTo>
                    <a:pt x="40584" y="6951"/>
                    <a:pt x="40610" y="6951"/>
                    <a:pt x="40637" y="6951"/>
                  </a:cubicBezTo>
                  <a:cubicBezTo>
                    <a:pt x="40727" y="6951"/>
                    <a:pt x="40817" y="6951"/>
                    <a:pt x="40913" y="6951"/>
                  </a:cubicBezTo>
                  <a:cubicBezTo>
                    <a:pt x="40982" y="6951"/>
                    <a:pt x="41050" y="6951"/>
                    <a:pt x="41119" y="6951"/>
                  </a:cubicBezTo>
                  <a:cubicBezTo>
                    <a:pt x="41141" y="6951"/>
                    <a:pt x="41157" y="6951"/>
                    <a:pt x="41173" y="6951"/>
                  </a:cubicBezTo>
                  <a:cubicBezTo>
                    <a:pt x="41226" y="6951"/>
                    <a:pt x="41273" y="6946"/>
                    <a:pt x="41321" y="6946"/>
                  </a:cubicBezTo>
                  <a:cubicBezTo>
                    <a:pt x="41348" y="6946"/>
                    <a:pt x="41374" y="6946"/>
                    <a:pt x="41401" y="6946"/>
                  </a:cubicBezTo>
                  <a:cubicBezTo>
                    <a:pt x="41438" y="6941"/>
                    <a:pt x="41480" y="6941"/>
                    <a:pt x="41517" y="6941"/>
                  </a:cubicBezTo>
                  <a:cubicBezTo>
                    <a:pt x="41549" y="6941"/>
                    <a:pt x="41576" y="6935"/>
                    <a:pt x="41608" y="6935"/>
                  </a:cubicBezTo>
                  <a:cubicBezTo>
                    <a:pt x="41645" y="6935"/>
                    <a:pt x="41682" y="6930"/>
                    <a:pt x="41724" y="6930"/>
                  </a:cubicBezTo>
                  <a:cubicBezTo>
                    <a:pt x="41746" y="6930"/>
                    <a:pt x="41772" y="6930"/>
                    <a:pt x="41799" y="6925"/>
                  </a:cubicBezTo>
                  <a:cubicBezTo>
                    <a:pt x="41836" y="6925"/>
                    <a:pt x="41878" y="6919"/>
                    <a:pt x="41915" y="6919"/>
                  </a:cubicBezTo>
                  <a:cubicBezTo>
                    <a:pt x="41942" y="6919"/>
                    <a:pt x="41974" y="6914"/>
                    <a:pt x="42000" y="6914"/>
                  </a:cubicBezTo>
                  <a:cubicBezTo>
                    <a:pt x="42032" y="6909"/>
                    <a:pt x="42069" y="6909"/>
                    <a:pt x="42101" y="6903"/>
                  </a:cubicBezTo>
                  <a:cubicBezTo>
                    <a:pt x="42133" y="6903"/>
                    <a:pt x="42159" y="6898"/>
                    <a:pt x="42191" y="6898"/>
                  </a:cubicBezTo>
                  <a:cubicBezTo>
                    <a:pt x="42234" y="6893"/>
                    <a:pt x="42271" y="6893"/>
                    <a:pt x="42313" y="6887"/>
                  </a:cubicBezTo>
                  <a:cubicBezTo>
                    <a:pt x="42334" y="6887"/>
                    <a:pt x="42356" y="6882"/>
                    <a:pt x="42372" y="6882"/>
                  </a:cubicBezTo>
                  <a:cubicBezTo>
                    <a:pt x="42435" y="6877"/>
                    <a:pt x="42494" y="6866"/>
                    <a:pt x="42557" y="6861"/>
                  </a:cubicBezTo>
                  <a:cubicBezTo>
                    <a:pt x="42579" y="6861"/>
                    <a:pt x="42600" y="6856"/>
                    <a:pt x="42621" y="6856"/>
                  </a:cubicBezTo>
                  <a:cubicBezTo>
                    <a:pt x="42658" y="6850"/>
                    <a:pt x="42701" y="6845"/>
                    <a:pt x="42738" y="6840"/>
                  </a:cubicBezTo>
                  <a:cubicBezTo>
                    <a:pt x="42764" y="6840"/>
                    <a:pt x="42796" y="6834"/>
                    <a:pt x="42823" y="6829"/>
                  </a:cubicBezTo>
                  <a:cubicBezTo>
                    <a:pt x="42854" y="6824"/>
                    <a:pt x="42886" y="6824"/>
                    <a:pt x="42913" y="6819"/>
                  </a:cubicBezTo>
                  <a:cubicBezTo>
                    <a:pt x="42945" y="6813"/>
                    <a:pt x="42971" y="6808"/>
                    <a:pt x="43003" y="6808"/>
                  </a:cubicBezTo>
                  <a:cubicBezTo>
                    <a:pt x="43035" y="6803"/>
                    <a:pt x="43067" y="6797"/>
                    <a:pt x="43093" y="6792"/>
                  </a:cubicBezTo>
                  <a:cubicBezTo>
                    <a:pt x="43120" y="6787"/>
                    <a:pt x="43146" y="6787"/>
                    <a:pt x="43173" y="6781"/>
                  </a:cubicBezTo>
                  <a:cubicBezTo>
                    <a:pt x="43210" y="6776"/>
                    <a:pt x="43242" y="6771"/>
                    <a:pt x="43279" y="6765"/>
                  </a:cubicBezTo>
                  <a:cubicBezTo>
                    <a:pt x="43300" y="6760"/>
                    <a:pt x="43321" y="6755"/>
                    <a:pt x="43348" y="6755"/>
                  </a:cubicBezTo>
                  <a:cubicBezTo>
                    <a:pt x="43380" y="6750"/>
                    <a:pt x="43412" y="6739"/>
                    <a:pt x="43443" y="6734"/>
                  </a:cubicBezTo>
                  <a:cubicBezTo>
                    <a:pt x="43470" y="6734"/>
                    <a:pt x="43496" y="6728"/>
                    <a:pt x="43528" y="6723"/>
                  </a:cubicBezTo>
                  <a:cubicBezTo>
                    <a:pt x="43555" y="6718"/>
                    <a:pt x="43587" y="6712"/>
                    <a:pt x="43618" y="6707"/>
                  </a:cubicBezTo>
                  <a:cubicBezTo>
                    <a:pt x="43640" y="6702"/>
                    <a:pt x="43666" y="6696"/>
                    <a:pt x="43693" y="6691"/>
                  </a:cubicBezTo>
                  <a:cubicBezTo>
                    <a:pt x="43698" y="6691"/>
                    <a:pt x="43709" y="6686"/>
                    <a:pt x="43714" y="6686"/>
                  </a:cubicBezTo>
                  <a:cubicBezTo>
                    <a:pt x="43815" y="6670"/>
                    <a:pt x="43910" y="6649"/>
                    <a:pt x="44006" y="6628"/>
                  </a:cubicBezTo>
                  <a:cubicBezTo>
                    <a:pt x="44011" y="6628"/>
                    <a:pt x="44011" y="6628"/>
                    <a:pt x="44011" y="6628"/>
                  </a:cubicBezTo>
                  <a:cubicBezTo>
                    <a:pt x="44011" y="6628"/>
                    <a:pt x="44011" y="6628"/>
                    <a:pt x="44011" y="6628"/>
                  </a:cubicBezTo>
                  <a:cubicBezTo>
                    <a:pt x="44112" y="6606"/>
                    <a:pt x="44207" y="6585"/>
                    <a:pt x="44303" y="6564"/>
                  </a:cubicBezTo>
                  <a:cubicBezTo>
                    <a:pt x="44308" y="6564"/>
                    <a:pt x="44319" y="6559"/>
                    <a:pt x="44329" y="6559"/>
                  </a:cubicBezTo>
                  <a:cubicBezTo>
                    <a:pt x="44420" y="6537"/>
                    <a:pt x="44515" y="6511"/>
                    <a:pt x="44605" y="6490"/>
                  </a:cubicBezTo>
                  <a:cubicBezTo>
                    <a:pt x="44611" y="6490"/>
                    <a:pt x="44621" y="6484"/>
                    <a:pt x="44627" y="6484"/>
                  </a:cubicBezTo>
                  <a:cubicBezTo>
                    <a:pt x="44690" y="6468"/>
                    <a:pt x="44754" y="6452"/>
                    <a:pt x="44818" y="6437"/>
                  </a:cubicBezTo>
                  <a:cubicBezTo>
                    <a:pt x="44871" y="6421"/>
                    <a:pt x="44924" y="6410"/>
                    <a:pt x="44977" y="6394"/>
                  </a:cubicBezTo>
                  <a:cubicBezTo>
                    <a:pt x="45024" y="6378"/>
                    <a:pt x="45078" y="6368"/>
                    <a:pt x="45131" y="6352"/>
                  </a:cubicBezTo>
                  <a:cubicBezTo>
                    <a:pt x="45178" y="6341"/>
                    <a:pt x="45226" y="6325"/>
                    <a:pt x="45274" y="6314"/>
                  </a:cubicBezTo>
                  <a:cubicBezTo>
                    <a:pt x="45327" y="6299"/>
                    <a:pt x="45385" y="6283"/>
                    <a:pt x="45438" y="6267"/>
                  </a:cubicBezTo>
                  <a:cubicBezTo>
                    <a:pt x="45481" y="6251"/>
                    <a:pt x="45523" y="6240"/>
                    <a:pt x="45566" y="6224"/>
                  </a:cubicBezTo>
                  <a:cubicBezTo>
                    <a:pt x="45624" y="6208"/>
                    <a:pt x="45682" y="6192"/>
                    <a:pt x="45741" y="6177"/>
                  </a:cubicBezTo>
                  <a:cubicBezTo>
                    <a:pt x="45773" y="6166"/>
                    <a:pt x="45804" y="6155"/>
                    <a:pt x="45836" y="6145"/>
                  </a:cubicBezTo>
                  <a:cubicBezTo>
                    <a:pt x="45905" y="6123"/>
                    <a:pt x="45969" y="6102"/>
                    <a:pt x="46038" y="6086"/>
                  </a:cubicBezTo>
                  <a:cubicBezTo>
                    <a:pt x="45958" y="4362"/>
                    <a:pt x="45014" y="1815"/>
                    <a:pt x="43910" y="1"/>
                  </a:cubicBezTo>
                  <a:lnTo>
                    <a:pt x="39231" y="1"/>
                  </a:lnTo>
                  <a:close/>
                  <a:moveTo>
                    <a:pt x="15296" y="1"/>
                  </a:moveTo>
                  <a:cubicBezTo>
                    <a:pt x="14241" y="1730"/>
                    <a:pt x="13333" y="4134"/>
                    <a:pt x="13185" y="5842"/>
                  </a:cubicBezTo>
                  <a:cubicBezTo>
                    <a:pt x="13185" y="5842"/>
                    <a:pt x="13185" y="5842"/>
                    <a:pt x="13185" y="5842"/>
                  </a:cubicBezTo>
                  <a:cubicBezTo>
                    <a:pt x="13370" y="5911"/>
                    <a:pt x="13556" y="5975"/>
                    <a:pt x="13742" y="6044"/>
                  </a:cubicBezTo>
                  <a:cubicBezTo>
                    <a:pt x="13821" y="6070"/>
                    <a:pt x="13896" y="6097"/>
                    <a:pt x="13975" y="6123"/>
                  </a:cubicBezTo>
                  <a:cubicBezTo>
                    <a:pt x="13997" y="6129"/>
                    <a:pt x="14018" y="6134"/>
                    <a:pt x="14039" y="6145"/>
                  </a:cubicBezTo>
                  <a:cubicBezTo>
                    <a:pt x="14103" y="6166"/>
                    <a:pt x="14166" y="6187"/>
                    <a:pt x="14235" y="6208"/>
                  </a:cubicBezTo>
                  <a:cubicBezTo>
                    <a:pt x="14267" y="6219"/>
                    <a:pt x="14304" y="6230"/>
                    <a:pt x="14336" y="6245"/>
                  </a:cubicBezTo>
                  <a:cubicBezTo>
                    <a:pt x="14394" y="6261"/>
                    <a:pt x="14453" y="6283"/>
                    <a:pt x="14511" y="6299"/>
                  </a:cubicBezTo>
                  <a:cubicBezTo>
                    <a:pt x="14554" y="6309"/>
                    <a:pt x="14591" y="6325"/>
                    <a:pt x="14633" y="6336"/>
                  </a:cubicBezTo>
                  <a:cubicBezTo>
                    <a:pt x="14808" y="6389"/>
                    <a:pt x="14989" y="6442"/>
                    <a:pt x="15169" y="6490"/>
                  </a:cubicBezTo>
                  <a:cubicBezTo>
                    <a:pt x="15270" y="6516"/>
                    <a:pt x="15371" y="6543"/>
                    <a:pt x="15472" y="6564"/>
                  </a:cubicBezTo>
                  <a:cubicBezTo>
                    <a:pt x="15514" y="6574"/>
                    <a:pt x="15562" y="6585"/>
                    <a:pt x="15604" y="6596"/>
                  </a:cubicBezTo>
                  <a:cubicBezTo>
                    <a:pt x="15615" y="6596"/>
                    <a:pt x="15620" y="6601"/>
                    <a:pt x="15631" y="6601"/>
                  </a:cubicBezTo>
                  <a:cubicBezTo>
                    <a:pt x="15673" y="6612"/>
                    <a:pt x="15716" y="6622"/>
                    <a:pt x="15753" y="6628"/>
                  </a:cubicBezTo>
                  <a:cubicBezTo>
                    <a:pt x="15769" y="6633"/>
                    <a:pt x="15779" y="6633"/>
                    <a:pt x="15790" y="6638"/>
                  </a:cubicBezTo>
                  <a:cubicBezTo>
                    <a:pt x="15827" y="6643"/>
                    <a:pt x="15864" y="6649"/>
                    <a:pt x="15901" y="6659"/>
                  </a:cubicBezTo>
                  <a:cubicBezTo>
                    <a:pt x="15917" y="6665"/>
                    <a:pt x="15938" y="6665"/>
                    <a:pt x="15960" y="6670"/>
                  </a:cubicBezTo>
                  <a:cubicBezTo>
                    <a:pt x="15991" y="6675"/>
                    <a:pt x="16023" y="6681"/>
                    <a:pt x="16055" y="6686"/>
                  </a:cubicBezTo>
                  <a:cubicBezTo>
                    <a:pt x="16076" y="6691"/>
                    <a:pt x="16103" y="6696"/>
                    <a:pt x="16124" y="6702"/>
                  </a:cubicBezTo>
                  <a:cubicBezTo>
                    <a:pt x="16156" y="6707"/>
                    <a:pt x="16188" y="6712"/>
                    <a:pt x="16220" y="6718"/>
                  </a:cubicBezTo>
                  <a:cubicBezTo>
                    <a:pt x="16246" y="6723"/>
                    <a:pt x="16267" y="6728"/>
                    <a:pt x="16294" y="6728"/>
                  </a:cubicBezTo>
                  <a:cubicBezTo>
                    <a:pt x="16320" y="6734"/>
                    <a:pt x="16352" y="6739"/>
                    <a:pt x="16384" y="6744"/>
                  </a:cubicBezTo>
                  <a:cubicBezTo>
                    <a:pt x="16411" y="6750"/>
                    <a:pt x="16437" y="6755"/>
                    <a:pt x="16464" y="6755"/>
                  </a:cubicBezTo>
                  <a:cubicBezTo>
                    <a:pt x="16496" y="6760"/>
                    <a:pt x="16527" y="6765"/>
                    <a:pt x="16559" y="6771"/>
                  </a:cubicBezTo>
                  <a:cubicBezTo>
                    <a:pt x="16586" y="6776"/>
                    <a:pt x="16612" y="6776"/>
                    <a:pt x="16639" y="6781"/>
                  </a:cubicBezTo>
                  <a:cubicBezTo>
                    <a:pt x="16671" y="6787"/>
                    <a:pt x="16702" y="6792"/>
                    <a:pt x="16729" y="6792"/>
                  </a:cubicBezTo>
                  <a:cubicBezTo>
                    <a:pt x="16761" y="6797"/>
                    <a:pt x="16787" y="6803"/>
                    <a:pt x="16814" y="6803"/>
                  </a:cubicBezTo>
                  <a:cubicBezTo>
                    <a:pt x="16846" y="6808"/>
                    <a:pt x="16878" y="6813"/>
                    <a:pt x="16909" y="6813"/>
                  </a:cubicBezTo>
                  <a:cubicBezTo>
                    <a:pt x="16941" y="6819"/>
                    <a:pt x="16968" y="6819"/>
                    <a:pt x="16994" y="6824"/>
                  </a:cubicBezTo>
                  <a:cubicBezTo>
                    <a:pt x="17026" y="6824"/>
                    <a:pt x="17058" y="6829"/>
                    <a:pt x="17090" y="6834"/>
                  </a:cubicBezTo>
                  <a:cubicBezTo>
                    <a:pt x="17122" y="6834"/>
                    <a:pt x="17153" y="6840"/>
                    <a:pt x="17185" y="6840"/>
                  </a:cubicBezTo>
                  <a:cubicBezTo>
                    <a:pt x="17217" y="6845"/>
                    <a:pt x="17244" y="6845"/>
                    <a:pt x="17275" y="6850"/>
                  </a:cubicBezTo>
                  <a:cubicBezTo>
                    <a:pt x="17307" y="6850"/>
                    <a:pt x="17344" y="6856"/>
                    <a:pt x="17376" y="6856"/>
                  </a:cubicBezTo>
                  <a:cubicBezTo>
                    <a:pt x="17408" y="6856"/>
                    <a:pt x="17435" y="6861"/>
                    <a:pt x="17466" y="6861"/>
                  </a:cubicBezTo>
                  <a:cubicBezTo>
                    <a:pt x="17498" y="6866"/>
                    <a:pt x="17535" y="6866"/>
                    <a:pt x="17573" y="6866"/>
                  </a:cubicBezTo>
                  <a:cubicBezTo>
                    <a:pt x="17599" y="6872"/>
                    <a:pt x="17631" y="6872"/>
                    <a:pt x="17657" y="6872"/>
                  </a:cubicBezTo>
                  <a:cubicBezTo>
                    <a:pt x="17695" y="6872"/>
                    <a:pt x="17737" y="6877"/>
                    <a:pt x="17774" y="6877"/>
                  </a:cubicBezTo>
                  <a:cubicBezTo>
                    <a:pt x="17801" y="6877"/>
                    <a:pt x="17827" y="6877"/>
                    <a:pt x="17854" y="6877"/>
                  </a:cubicBezTo>
                  <a:cubicBezTo>
                    <a:pt x="17902" y="6882"/>
                    <a:pt x="17949" y="6882"/>
                    <a:pt x="17997" y="6882"/>
                  </a:cubicBezTo>
                  <a:cubicBezTo>
                    <a:pt x="18018" y="6882"/>
                    <a:pt x="18034" y="6882"/>
                    <a:pt x="18055" y="6882"/>
                  </a:cubicBezTo>
                  <a:cubicBezTo>
                    <a:pt x="18124" y="6887"/>
                    <a:pt x="18193" y="6887"/>
                    <a:pt x="18262" y="6887"/>
                  </a:cubicBezTo>
                  <a:cubicBezTo>
                    <a:pt x="18353" y="6887"/>
                    <a:pt x="18443" y="6882"/>
                    <a:pt x="18528" y="6882"/>
                  </a:cubicBezTo>
                  <a:cubicBezTo>
                    <a:pt x="18554" y="6882"/>
                    <a:pt x="18581" y="6882"/>
                    <a:pt x="18607" y="6882"/>
                  </a:cubicBezTo>
                  <a:cubicBezTo>
                    <a:pt x="18671" y="6882"/>
                    <a:pt x="18740" y="6877"/>
                    <a:pt x="18804" y="6877"/>
                  </a:cubicBezTo>
                  <a:cubicBezTo>
                    <a:pt x="18825" y="6877"/>
                    <a:pt x="18851" y="6877"/>
                    <a:pt x="18873" y="6872"/>
                  </a:cubicBezTo>
                  <a:cubicBezTo>
                    <a:pt x="19048" y="6866"/>
                    <a:pt x="19217" y="6856"/>
                    <a:pt x="19382" y="6845"/>
                  </a:cubicBezTo>
                  <a:cubicBezTo>
                    <a:pt x="19392" y="6845"/>
                    <a:pt x="19408" y="6845"/>
                    <a:pt x="19419" y="6840"/>
                  </a:cubicBezTo>
                  <a:cubicBezTo>
                    <a:pt x="19493" y="6834"/>
                    <a:pt x="19562" y="6829"/>
                    <a:pt x="19631" y="6824"/>
                  </a:cubicBezTo>
                  <a:cubicBezTo>
                    <a:pt x="19647" y="6824"/>
                    <a:pt x="19663" y="6824"/>
                    <a:pt x="19679" y="6819"/>
                  </a:cubicBezTo>
                  <a:cubicBezTo>
                    <a:pt x="19843" y="6803"/>
                    <a:pt x="20003" y="6787"/>
                    <a:pt x="20156" y="6765"/>
                  </a:cubicBezTo>
                  <a:cubicBezTo>
                    <a:pt x="20236" y="6755"/>
                    <a:pt x="20316" y="6744"/>
                    <a:pt x="20395" y="6728"/>
                  </a:cubicBezTo>
                  <a:cubicBezTo>
                    <a:pt x="21027" y="6633"/>
                    <a:pt x="21584" y="6495"/>
                    <a:pt x="22104" y="6341"/>
                  </a:cubicBezTo>
                  <a:cubicBezTo>
                    <a:pt x="22120" y="4627"/>
                    <a:pt x="21138" y="1911"/>
                    <a:pt x="19976" y="1"/>
                  </a:cubicBezTo>
                  <a:lnTo>
                    <a:pt x="15296" y="1"/>
                  </a:lnTo>
                  <a:close/>
                  <a:moveTo>
                    <a:pt x="0" y="1"/>
                  </a:moveTo>
                  <a:lnTo>
                    <a:pt x="0" y="6925"/>
                  </a:lnTo>
                  <a:cubicBezTo>
                    <a:pt x="600" y="6543"/>
                    <a:pt x="1639" y="5938"/>
                    <a:pt x="2934" y="5439"/>
                  </a:cubicBezTo>
                  <a:cubicBezTo>
                    <a:pt x="3231" y="3614"/>
                    <a:pt x="3650" y="1794"/>
                    <a:pt x="4367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B34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38"/>
            <p:cNvSpPr/>
            <p:nvPr/>
          </p:nvSpPr>
          <p:spPr>
            <a:xfrm flipH="1" rot="10800000">
              <a:off x="-49985" y="4732973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6340" y="1417"/>
                  </a:moveTo>
                  <a:cubicBezTo>
                    <a:pt x="3799" y="1417"/>
                    <a:pt x="1448" y="2452"/>
                    <a:pt x="0" y="3253"/>
                  </a:cubicBezTo>
                  <a:lnTo>
                    <a:pt x="0" y="5232"/>
                  </a:lnTo>
                  <a:cubicBezTo>
                    <a:pt x="1157" y="4489"/>
                    <a:pt x="3953" y="2924"/>
                    <a:pt x="7035" y="2924"/>
                  </a:cubicBezTo>
                  <a:cubicBezTo>
                    <a:pt x="12352" y="2924"/>
                    <a:pt x="13710" y="5190"/>
                    <a:pt x="18262" y="5190"/>
                  </a:cubicBezTo>
                  <a:cubicBezTo>
                    <a:pt x="23138" y="5190"/>
                    <a:pt x="24077" y="3062"/>
                    <a:pt x="29235" y="3062"/>
                  </a:cubicBezTo>
                  <a:cubicBezTo>
                    <a:pt x="34233" y="3062"/>
                    <a:pt x="35368" y="5259"/>
                    <a:pt x="40913" y="5259"/>
                  </a:cubicBezTo>
                  <a:cubicBezTo>
                    <a:pt x="45603" y="5259"/>
                    <a:pt x="47837" y="3152"/>
                    <a:pt x="51688" y="3152"/>
                  </a:cubicBezTo>
                  <a:cubicBezTo>
                    <a:pt x="55105" y="3152"/>
                    <a:pt x="57578" y="4113"/>
                    <a:pt x="59207" y="5115"/>
                  </a:cubicBezTo>
                  <a:lnTo>
                    <a:pt x="59207" y="3168"/>
                  </a:lnTo>
                  <a:cubicBezTo>
                    <a:pt x="57562" y="2340"/>
                    <a:pt x="55307" y="1651"/>
                    <a:pt x="52368" y="1651"/>
                  </a:cubicBezTo>
                  <a:cubicBezTo>
                    <a:pt x="48399" y="1651"/>
                    <a:pt x="46096" y="3821"/>
                    <a:pt x="41263" y="3821"/>
                  </a:cubicBezTo>
                  <a:cubicBezTo>
                    <a:pt x="35548" y="3821"/>
                    <a:pt x="34376" y="1561"/>
                    <a:pt x="29224" y="1561"/>
                  </a:cubicBezTo>
                  <a:cubicBezTo>
                    <a:pt x="23908" y="1561"/>
                    <a:pt x="22942" y="3757"/>
                    <a:pt x="17912" y="3757"/>
                  </a:cubicBezTo>
                  <a:cubicBezTo>
                    <a:pt x="13222" y="3757"/>
                    <a:pt x="11821" y="1417"/>
                    <a:pt x="6340" y="1417"/>
                  </a:cubicBezTo>
                  <a:close/>
                  <a:moveTo>
                    <a:pt x="8128" y="1"/>
                  </a:moveTo>
                  <a:cubicBezTo>
                    <a:pt x="11991" y="510"/>
                    <a:pt x="13630" y="2245"/>
                    <a:pt x="17716" y="2245"/>
                  </a:cubicBezTo>
                  <a:cubicBezTo>
                    <a:pt x="22852" y="2245"/>
                    <a:pt x="23839" y="6"/>
                    <a:pt x="29266" y="6"/>
                  </a:cubicBezTo>
                  <a:cubicBezTo>
                    <a:pt x="34530" y="6"/>
                    <a:pt x="35724" y="2314"/>
                    <a:pt x="41555" y="2314"/>
                  </a:cubicBezTo>
                  <a:cubicBezTo>
                    <a:pt x="46489" y="2314"/>
                    <a:pt x="48845" y="101"/>
                    <a:pt x="52898" y="101"/>
                  </a:cubicBezTo>
                  <a:cubicBezTo>
                    <a:pt x="55514" y="101"/>
                    <a:pt x="57604" y="632"/>
                    <a:pt x="59207" y="1332"/>
                  </a:cubicBezTo>
                  <a:lnTo>
                    <a:pt x="59207" y="1"/>
                  </a:lnTo>
                  <a:lnTo>
                    <a:pt x="47035" y="1"/>
                  </a:lnTo>
                  <a:cubicBezTo>
                    <a:pt x="45566" y="441"/>
                    <a:pt x="43958" y="807"/>
                    <a:pt x="41921" y="807"/>
                  </a:cubicBezTo>
                  <a:cubicBezTo>
                    <a:pt x="39575" y="807"/>
                    <a:pt x="37963" y="441"/>
                    <a:pt x="36541" y="1"/>
                  </a:cubicBezTo>
                  <a:lnTo>
                    <a:pt x="21971" y="1"/>
                  </a:lnTo>
                  <a:cubicBezTo>
                    <a:pt x="20719" y="409"/>
                    <a:pt x="19334" y="733"/>
                    <a:pt x="17344" y="733"/>
                  </a:cubicBezTo>
                  <a:cubicBezTo>
                    <a:pt x="15562" y="733"/>
                    <a:pt x="14230" y="414"/>
                    <a:pt x="12983" y="1"/>
                  </a:cubicBez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38"/>
            <p:cNvSpPr/>
            <p:nvPr/>
          </p:nvSpPr>
          <p:spPr>
            <a:xfrm flipH="1" rot="10800000">
              <a:off x="-49985" y="4732973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45417" y="3258"/>
                  </a:moveTo>
                  <a:cubicBezTo>
                    <a:pt x="44213" y="3577"/>
                    <a:pt x="42876" y="3821"/>
                    <a:pt x="41263" y="3821"/>
                  </a:cubicBezTo>
                  <a:cubicBezTo>
                    <a:pt x="39814" y="3821"/>
                    <a:pt x="38658" y="3678"/>
                    <a:pt x="37655" y="3460"/>
                  </a:cubicBezTo>
                  <a:cubicBezTo>
                    <a:pt x="37496" y="3943"/>
                    <a:pt x="37363" y="4420"/>
                    <a:pt x="37267" y="4871"/>
                  </a:cubicBezTo>
                  <a:cubicBezTo>
                    <a:pt x="38276" y="5099"/>
                    <a:pt x="39438" y="5259"/>
                    <a:pt x="40913" y="5259"/>
                  </a:cubicBezTo>
                  <a:cubicBezTo>
                    <a:pt x="42860" y="5259"/>
                    <a:pt x="44388" y="4893"/>
                    <a:pt x="45778" y="4468"/>
                  </a:cubicBezTo>
                  <a:cubicBezTo>
                    <a:pt x="45682" y="4075"/>
                    <a:pt x="45560" y="3667"/>
                    <a:pt x="45417" y="3258"/>
                  </a:cubicBezTo>
                  <a:close/>
                  <a:moveTo>
                    <a:pt x="13848" y="3083"/>
                  </a:moveTo>
                  <a:cubicBezTo>
                    <a:pt x="13705" y="3481"/>
                    <a:pt x="13583" y="3874"/>
                    <a:pt x="13482" y="4256"/>
                  </a:cubicBezTo>
                  <a:cubicBezTo>
                    <a:pt x="14861" y="4749"/>
                    <a:pt x="16251" y="5190"/>
                    <a:pt x="18262" y="5190"/>
                  </a:cubicBezTo>
                  <a:cubicBezTo>
                    <a:pt x="19769" y="5190"/>
                    <a:pt x="20905" y="4988"/>
                    <a:pt x="21902" y="4707"/>
                  </a:cubicBezTo>
                  <a:cubicBezTo>
                    <a:pt x="21801" y="4251"/>
                    <a:pt x="21663" y="3778"/>
                    <a:pt x="21499" y="3301"/>
                  </a:cubicBezTo>
                  <a:cubicBezTo>
                    <a:pt x="20512" y="3566"/>
                    <a:pt x="19387" y="3752"/>
                    <a:pt x="17912" y="3752"/>
                  </a:cubicBezTo>
                  <a:cubicBezTo>
                    <a:pt x="16251" y="3757"/>
                    <a:pt x="15005" y="3460"/>
                    <a:pt x="13848" y="3083"/>
                  </a:cubicBezTo>
                  <a:close/>
                  <a:moveTo>
                    <a:pt x="55503" y="1932"/>
                  </a:moveTo>
                  <a:cubicBezTo>
                    <a:pt x="55673" y="2526"/>
                    <a:pt x="55822" y="3115"/>
                    <a:pt x="55949" y="3709"/>
                  </a:cubicBezTo>
                  <a:cubicBezTo>
                    <a:pt x="57275" y="4081"/>
                    <a:pt x="58358" y="4590"/>
                    <a:pt x="59207" y="5115"/>
                  </a:cubicBezTo>
                  <a:lnTo>
                    <a:pt x="59207" y="3168"/>
                  </a:lnTo>
                  <a:cubicBezTo>
                    <a:pt x="58204" y="2664"/>
                    <a:pt x="56973" y="2213"/>
                    <a:pt x="55503" y="1932"/>
                  </a:cubicBezTo>
                  <a:close/>
                  <a:moveTo>
                    <a:pt x="3762" y="1746"/>
                  </a:moveTo>
                  <a:cubicBezTo>
                    <a:pt x="2255" y="2118"/>
                    <a:pt x="939" y="2733"/>
                    <a:pt x="0" y="3253"/>
                  </a:cubicBezTo>
                  <a:lnTo>
                    <a:pt x="0" y="5232"/>
                  </a:lnTo>
                  <a:cubicBezTo>
                    <a:pt x="653" y="4813"/>
                    <a:pt x="1825" y="4134"/>
                    <a:pt x="3279" y="3619"/>
                  </a:cubicBezTo>
                  <a:cubicBezTo>
                    <a:pt x="3417" y="2993"/>
                    <a:pt x="3571" y="2367"/>
                    <a:pt x="3762" y="1746"/>
                  </a:cubicBezTo>
                  <a:close/>
                  <a:moveTo>
                    <a:pt x="38902" y="574"/>
                  </a:moveTo>
                  <a:cubicBezTo>
                    <a:pt x="38652" y="1030"/>
                    <a:pt x="38419" y="1513"/>
                    <a:pt x="38201" y="2012"/>
                  </a:cubicBezTo>
                  <a:cubicBezTo>
                    <a:pt x="39151" y="2197"/>
                    <a:pt x="40233" y="2314"/>
                    <a:pt x="41555" y="2314"/>
                  </a:cubicBezTo>
                  <a:cubicBezTo>
                    <a:pt x="42823" y="2314"/>
                    <a:pt x="43916" y="2171"/>
                    <a:pt x="44913" y="1953"/>
                  </a:cubicBezTo>
                  <a:cubicBezTo>
                    <a:pt x="44717" y="1497"/>
                    <a:pt x="44499" y="1056"/>
                    <a:pt x="44276" y="637"/>
                  </a:cubicBezTo>
                  <a:cubicBezTo>
                    <a:pt x="43549" y="743"/>
                    <a:pt x="42775" y="807"/>
                    <a:pt x="41921" y="807"/>
                  </a:cubicBezTo>
                  <a:cubicBezTo>
                    <a:pt x="40759" y="807"/>
                    <a:pt x="39772" y="717"/>
                    <a:pt x="38902" y="574"/>
                  </a:cubicBezTo>
                  <a:close/>
                  <a:moveTo>
                    <a:pt x="20241" y="462"/>
                  </a:moveTo>
                  <a:cubicBezTo>
                    <a:pt x="19414" y="627"/>
                    <a:pt x="18480" y="733"/>
                    <a:pt x="17344" y="733"/>
                  </a:cubicBezTo>
                  <a:cubicBezTo>
                    <a:pt x="16469" y="733"/>
                    <a:pt x="15694" y="659"/>
                    <a:pt x="14994" y="526"/>
                  </a:cubicBezTo>
                  <a:cubicBezTo>
                    <a:pt x="14771" y="929"/>
                    <a:pt x="14559" y="1359"/>
                    <a:pt x="14357" y="1799"/>
                  </a:cubicBezTo>
                  <a:cubicBezTo>
                    <a:pt x="15328" y="2065"/>
                    <a:pt x="16395" y="2245"/>
                    <a:pt x="17716" y="2245"/>
                  </a:cubicBezTo>
                  <a:cubicBezTo>
                    <a:pt x="19010" y="2245"/>
                    <a:pt x="20045" y="2102"/>
                    <a:pt x="20952" y="1889"/>
                  </a:cubicBezTo>
                  <a:cubicBezTo>
                    <a:pt x="20735" y="1396"/>
                    <a:pt x="20496" y="913"/>
                    <a:pt x="20241" y="462"/>
                  </a:cubicBezTo>
                  <a:close/>
                  <a:moveTo>
                    <a:pt x="54840" y="1"/>
                  </a:moveTo>
                  <a:cubicBezTo>
                    <a:pt x="54867" y="70"/>
                    <a:pt x="54898" y="144"/>
                    <a:pt x="54925" y="213"/>
                  </a:cubicBezTo>
                  <a:cubicBezTo>
                    <a:pt x="56617" y="404"/>
                    <a:pt x="58039" y="823"/>
                    <a:pt x="59207" y="1332"/>
                  </a:cubicBezTo>
                  <a:lnTo>
                    <a:pt x="59207" y="1"/>
                  </a:ln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rgbClr val="D8E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38"/>
            <p:cNvSpPr/>
            <p:nvPr/>
          </p:nvSpPr>
          <p:spPr>
            <a:xfrm flipH="1" rot="10800000">
              <a:off x="-49985" y="4600809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0" y="1"/>
                  </a:moveTo>
                  <a:lnTo>
                    <a:pt x="0" y="6925"/>
                  </a:lnTo>
                  <a:cubicBezTo>
                    <a:pt x="1157" y="6187"/>
                    <a:pt x="3953" y="4622"/>
                    <a:pt x="7035" y="4622"/>
                  </a:cubicBezTo>
                  <a:cubicBezTo>
                    <a:pt x="12352" y="4622"/>
                    <a:pt x="13710" y="6887"/>
                    <a:pt x="18262" y="6887"/>
                  </a:cubicBezTo>
                  <a:cubicBezTo>
                    <a:pt x="23138" y="6887"/>
                    <a:pt x="24077" y="4755"/>
                    <a:pt x="29235" y="4755"/>
                  </a:cubicBezTo>
                  <a:cubicBezTo>
                    <a:pt x="34233" y="4755"/>
                    <a:pt x="35368" y="6951"/>
                    <a:pt x="40913" y="6951"/>
                  </a:cubicBezTo>
                  <a:cubicBezTo>
                    <a:pt x="45603" y="6951"/>
                    <a:pt x="47837" y="4845"/>
                    <a:pt x="51688" y="4845"/>
                  </a:cubicBezTo>
                  <a:cubicBezTo>
                    <a:pt x="55105" y="4845"/>
                    <a:pt x="57578" y="5805"/>
                    <a:pt x="59207" y="6813"/>
                  </a:cubicBezTo>
                  <a:lnTo>
                    <a:pt x="592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38"/>
            <p:cNvSpPr/>
            <p:nvPr/>
          </p:nvSpPr>
          <p:spPr>
            <a:xfrm flipH="1" rot="10800000">
              <a:off x="-49985" y="4732973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6340" y="1417"/>
                  </a:moveTo>
                  <a:cubicBezTo>
                    <a:pt x="3799" y="1417"/>
                    <a:pt x="1448" y="2452"/>
                    <a:pt x="0" y="3253"/>
                  </a:cubicBezTo>
                  <a:lnTo>
                    <a:pt x="0" y="5232"/>
                  </a:lnTo>
                  <a:cubicBezTo>
                    <a:pt x="1157" y="4489"/>
                    <a:pt x="3953" y="2924"/>
                    <a:pt x="7035" y="2924"/>
                  </a:cubicBezTo>
                  <a:cubicBezTo>
                    <a:pt x="12352" y="2924"/>
                    <a:pt x="13710" y="5190"/>
                    <a:pt x="18262" y="5190"/>
                  </a:cubicBezTo>
                  <a:cubicBezTo>
                    <a:pt x="23138" y="5190"/>
                    <a:pt x="24077" y="3062"/>
                    <a:pt x="29235" y="3062"/>
                  </a:cubicBezTo>
                  <a:cubicBezTo>
                    <a:pt x="34233" y="3062"/>
                    <a:pt x="35368" y="5259"/>
                    <a:pt x="40913" y="5259"/>
                  </a:cubicBezTo>
                  <a:cubicBezTo>
                    <a:pt x="45603" y="5259"/>
                    <a:pt x="47837" y="3152"/>
                    <a:pt x="51688" y="3152"/>
                  </a:cubicBezTo>
                  <a:cubicBezTo>
                    <a:pt x="55105" y="3152"/>
                    <a:pt x="57578" y="4113"/>
                    <a:pt x="59207" y="5115"/>
                  </a:cubicBezTo>
                  <a:lnTo>
                    <a:pt x="59207" y="3168"/>
                  </a:lnTo>
                  <a:cubicBezTo>
                    <a:pt x="57562" y="2340"/>
                    <a:pt x="55307" y="1651"/>
                    <a:pt x="52368" y="1651"/>
                  </a:cubicBezTo>
                  <a:cubicBezTo>
                    <a:pt x="48399" y="1651"/>
                    <a:pt x="46096" y="3821"/>
                    <a:pt x="41263" y="3821"/>
                  </a:cubicBezTo>
                  <a:cubicBezTo>
                    <a:pt x="35548" y="3821"/>
                    <a:pt x="34376" y="1561"/>
                    <a:pt x="29224" y="1561"/>
                  </a:cubicBezTo>
                  <a:cubicBezTo>
                    <a:pt x="23908" y="1561"/>
                    <a:pt x="22942" y="3757"/>
                    <a:pt x="17912" y="3757"/>
                  </a:cubicBezTo>
                  <a:cubicBezTo>
                    <a:pt x="13222" y="3757"/>
                    <a:pt x="11821" y="1417"/>
                    <a:pt x="6340" y="1417"/>
                  </a:cubicBezTo>
                  <a:close/>
                  <a:moveTo>
                    <a:pt x="8128" y="1"/>
                  </a:moveTo>
                  <a:cubicBezTo>
                    <a:pt x="11991" y="510"/>
                    <a:pt x="13630" y="2245"/>
                    <a:pt x="17716" y="2245"/>
                  </a:cubicBezTo>
                  <a:cubicBezTo>
                    <a:pt x="22852" y="2245"/>
                    <a:pt x="23839" y="6"/>
                    <a:pt x="29266" y="6"/>
                  </a:cubicBezTo>
                  <a:cubicBezTo>
                    <a:pt x="34530" y="6"/>
                    <a:pt x="35724" y="2314"/>
                    <a:pt x="41555" y="2314"/>
                  </a:cubicBezTo>
                  <a:cubicBezTo>
                    <a:pt x="46489" y="2314"/>
                    <a:pt x="48845" y="101"/>
                    <a:pt x="52898" y="101"/>
                  </a:cubicBezTo>
                  <a:cubicBezTo>
                    <a:pt x="55514" y="101"/>
                    <a:pt x="57604" y="632"/>
                    <a:pt x="59207" y="1332"/>
                  </a:cubicBezTo>
                  <a:lnTo>
                    <a:pt x="59207" y="1"/>
                  </a:lnTo>
                  <a:lnTo>
                    <a:pt x="47035" y="1"/>
                  </a:lnTo>
                  <a:cubicBezTo>
                    <a:pt x="45566" y="441"/>
                    <a:pt x="43958" y="807"/>
                    <a:pt x="41921" y="807"/>
                  </a:cubicBezTo>
                  <a:cubicBezTo>
                    <a:pt x="39575" y="807"/>
                    <a:pt x="37963" y="441"/>
                    <a:pt x="36541" y="1"/>
                  </a:cubicBezTo>
                  <a:lnTo>
                    <a:pt x="21971" y="1"/>
                  </a:lnTo>
                  <a:cubicBezTo>
                    <a:pt x="20719" y="409"/>
                    <a:pt x="19334" y="733"/>
                    <a:pt x="17344" y="733"/>
                  </a:cubicBezTo>
                  <a:cubicBezTo>
                    <a:pt x="15562" y="733"/>
                    <a:pt x="14230" y="414"/>
                    <a:pt x="12983" y="1"/>
                  </a:cubicBez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38"/>
            <p:cNvSpPr/>
            <p:nvPr/>
          </p:nvSpPr>
          <p:spPr>
            <a:xfrm flipH="1" rot="10800000">
              <a:off x="-49985" y="4732973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45417" y="3258"/>
                  </a:moveTo>
                  <a:cubicBezTo>
                    <a:pt x="44213" y="3577"/>
                    <a:pt x="42876" y="3821"/>
                    <a:pt x="41263" y="3821"/>
                  </a:cubicBezTo>
                  <a:cubicBezTo>
                    <a:pt x="39814" y="3821"/>
                    <a:pt x="38658" y="3678"/>
                    <a:pt x="37655" y="3460"/>
                  </a:cubicBezTo>
                  <a:cubicBezTo>
                    <a:pt x="37496" y="3943"/>
                    <a:pt x="37363" y="4420"/>
                    <a:pt x="37267" y="4871"/>
                  </a:cubicBezTo>
                  <a:cubicBezTo>
                    <a:pt x="38276" y="5099"/>
                    <a:pt x="39438" y="5259"/>
                    <a:pt x="40913" y="5259"/>
                  </a:cubicBezTo>
                  <a:cubicBezTo>
                    <a:pt x="42860" y="5259"/>
                    <a:pt x="44388" y="4893"/>
                    <a:pt x="45778" y="4468"/>
                  </a:cubicBezTo>
                  <a:cubicBezTo>
                    <a:pt x="45682" y="4075"/>
                    <a:pt x="45560" y="3667"/>
                    <a:pt x="45417" y="3258"/>
                  </a:cubicBezTo>
                  <a:close/>
                  <a:moveTo>
                    <a:pt x="13848" y="3083"/>
                  </a:moveTo>
                  <a:cubicBezTo>
                    <a:pt x="13705" y="3481"/>
                    <a:pt x="13583" y="3874"/>
                    <a:pt x="13482" y="4256"/>
                  </a:cubicBezTo>
                  <a:cubicBezTo>
                    <a:pt x="14861" y="4749"/>
                    <a:pt x="16251" y="5190"/>
                    <a:pt x="18262" y="5190"/>
                  </a:cubicBezTo>
                  <a:cubicBezTo>
                    <a:pt x="19769" y="5190"/>
                    <a:pt x="20905" y="4988"/>
                    <a:pt x="21902" y="4707"/>
                  </a:cubicBezTo>
                  <a:cubicBezTo>
                    <a:pt x="21801" y="4251"/>
                    <a:pt x="21663" y="3778"/>
                    <a:pt x="21499" y="3301"/>
                  </a:cubicBezTo>
                  <a:cubicBezTo>
                    <a:pt x="20512" y="3566"/>
                    <a:pt x="19387" y="3752"/>
                    <a:pt x="17912" y="3752"/>
                  </a:cubicBezTo>
                  <a:cubicBezTo>
                    <a:pt x="16251" y="3757"/>
                    <a:pt x="15005" y="3460"/>
                    <a:pt x="13848" y="3083"/>
                  </a:cubicBezTo>
                  <a:close/>
                  <a:moveTo>
                    <a:pt x="55503" y="1932"/>
                  </a:moveTo>
                  <a:cubicBezTo>
                    <a:pt x="55673" y="2526"/>
                    <a:pt x="55822" y="3115"/>
                    <a:pt x="55949" y="3709"/>
                  </a:cubicBezTo>
                  <a:cubicBezTo>
                    <a:pt x="57275" y="4081"/>
                    <a:pt x="58358" y="4590"/>
                    <a:pt x="59207" y="5115"/>
                  </a:cubicBezTo>
                  <a:lnTo>
                    <a:pt x="59207" y="3168"/>
                  </a:lnTo>
                  <a:cubicBezTo>
                    <a:pt x="58204" y="2664"/>
                    <a:pt x="56973" y="2213"/>
                    <a:pt x="55503" y="1932"/>
                  </a:cubicBezTo>
                  <a:close/>
                  <a:moveTo>
                    <a:pt x="3762" y="1746"/>
                  </a:moveTo>
                  <a:cubicBezTo>
                    <a:pt x="2255" y="2118"/>
                    <a:pt x="939" y="2733"/>
                    <a:pt x="0" y="3253"/>
                  </a:cubicBezTo>
                  <a:lnTo>
                    <a:pt x="0" y="5232"/>
                  </a:lnTo>
                  <a:cubicBezTo>
                    <a:pt x="653" y="4813"/>
                    <a:pt x="1825" y="4134"/>
                    <a:pt x="3279" y="3619"/>
                  </a:cubicBezTo>
                  <a:cubicBezTo>
                    <a:pt x="3417" y="2993"/>
                    <a:pt x="3571" y="2367"/>
                    <a:pt x="3762" y="1746"/>
                  </a:cubicBezTo>
                  <a:close/>
                  <a:moveTo>
                    <a:pt x="38902" y="574"/>
                  </a:moveTo>
                  <a:cubicBezTo>
                    <a:pt x="38652" y="1030"/>
                    <a:pt x="38419" y="1513"/>
                    <a:pt x="38201" y="2012"/>
                  </a:cubicBezTo>
                  <a:cubicBezTo>
                    <a:pt x="39151" y="2197"/>
                    <a:pt x="40233" y="2314"/>
                    <a:pt x="41555" y="2314"/>
                  </a:cubicBezTo>
                  <a:cubicBezTo>
                    <a:pt x="42823" y="2314"/>
                    <a:pt x="43916" y="2171"/>
                    <a:pt x="44913" y="1953"/>
                  </a:cubicBezTo>
                  <a:cubicBezTo>
                    <a:pt x="44717" y="1497"/>
                    <a:pt x="44499" y="1056"/>
                    <a:pt x="44276" y="637"/>
                  </a:cubicBezTo>
                  <a:cubicBezTo>
                    <a:pt x="43549" y="743"/>
                    <a:pt x="42775" y="807"/>
                    <a:pt x="41921" y="807"/>
                  </a:cubicBezTo>
                  <a:cubicBezTo>
                    <a:pt x="40759" y="807"/>
                    <a:pt x="39772" y="717"/>
                    <a:pt x="38902" y="574"/>
                  </a:cubicBezTo>
                  <a:close/>
                  <a:moveTo>
                    <a:pt x="20241" y="462"/>
                  </a:moveTo>
                  <a:cubicBezTo>
                    <a:pt x="19414" y="627"/>
                    <a:pt x="18480" y="733"/>
                    <a:pt x="17344" y="733"/>
                  </a:cubicBezTo>
                  <a:cubicBezTo>
                    <a:pt x="16469" y="733"/>
                    <a:pt x="15694" y="659"/>
                    <a:pt x="14994" y="526"/>
                  </a:cubicBezTo>
                  <a:cubicBezTo>
                    <a:pt x="14771" y="929"/>
                    <a:pt x="14559" y="1359"/>
                    <a:pt x="14357" y="1799"/>
                  </a:cubicBezTo>
                  <a:cubicBezTo>
                    <a:pt x="15328" y="2065"/>
                    <a:pt x="16395" y="2245"/>
                    <a:pt x="17716" y="2245"/>
                  </a:cubicBezTo>
                  <a:cubicBezTo>
                    <a:pt x="19010" y="2245"/>
                    <a:pt x="20045" y="2102"/>
                    <a:pt x="20952" y="1889"/>
                  </a:cubicBezTo>
                  <a:cubicBezTo>
                    <a:pt x="20735" y="1396"/>
                    <a:pt x="20496" y="913"/>
                    <a:pt x="20241" y="462"/>
                  </a:cubicBezTo>
                  <a:close/>
                  <a:moveTo>
                    <a:pt x="54840" y="1"/>
                  </a:moveTo>
                  <a:cubicBezTo>
                    <a:pt x="54867" y="70"/>
                    <a:pt x="54898" y="144"/>
                    <a:pt x="54925" y="213"/>
                  </a:cubicBezTo>
                  <a:cubicBezTo>
                    <a:pt x="56617" y="404"/>
                    <a:pt x="58039" y="823"/>
                    <a:pt x="59207" y="1332"/>
                  </a:cubicBezTo>
                  <a:lnTo>
                    <a:pt x="59207" y="1"/>
                  </a:ln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38"/>
            <p:cNvSpPr/>
            <p:nvPr/>
          </p:nvSpPr>
          <p:spPr>
            <a:xfrm flipH="1" rot="10800000">
              <a:off x="4571990" y="4608988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0" y="1"/>
                  </a:moveTo>
                  <a:lnTo>
                    <a:pt x="0" y="6925"/>
                  </a:lnTo>
                  <a:cubicBezTo>
                    <a:pt x="1157" y="6187"/>
                    <a:pt x="3953" y="4622"/>
                    <a:pt x="7035" y="4622"/>
                  </a:cubicBezTo>
                  <a:cubicBezTo>
                    <a:pt x="12352" y="4622"/>
                    <a:pt x="13710" y="6887"/>
                    <a:pt x="18262" y="6887"/>
                  </a:cubicBezTo>
                  <a:cubicBezTo>
                    <a:pt x="23138" y="6887"/>
                    <a:pt x="24077" y="4755"/>
                    <a:pt x="29235" y="4755"/>
                  </a:cubicBezTo>
                  <a:cubicBezTo>
                    <a:pt x="34233" y="4755"/>
                    <a:pt x="35368" y="6951"/>
                    <a:pt x="40913" y="6951"/>
                  </a:cubicBezTo>
                  <a:cubicBezTo>
                    <a:pt x="45603" y="6951"/>
                    <a:pt x="47837" y="4845"/>
                    <a:pt x="51688" y="4845"/>
                  </a:cubicBezTo>
                  <a:cubicBezTo>
                    <a:pt x="55105" y="4845"/>
                    <a:pt x="57578" y="5805"/>
                    <a:pt x="59207" y="6813"/>
                  </a:cubicBezTo>
                  <a:lnTo>
                    <a:pt x="59207" y="1"/>
                  </a:lnTo>
                  <a:close/>
                </a:path>
              </a:pathLst>
            </a:custGeom>
            <a:solidFill>
              <a:srgbClr val="FD50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38"/>
            <p:cNvSpPr/>
            <p:nvPr/>
          </p:nvSpPr>
          <p:spPr>
            <a:xfrm flipH="1" rot="10800000">
              <a:off x="4571990" y="4608988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54840" y="1"/>
                  </a:moveTo>
                  <a:cubicBezTo>
                    <a:pt x="55562" y="1815"/>
                    <a:pt x="55986" y="3656"/>
                    <a:pt x="56278" y="5503"/>
                  </a:cubicBezTo>
                  <a:cubicBezTo>
                    <a:pt x="57456" y="5863"/>
                    <a:pt x="58427" y="6330"/>
                    <a:pt x="59207" y="6813"/>
                  </a:cubicBezTo>
                  <a:lnTo>
                    <a:pt x="59207" y="1"/>
                  </a:lnTo>
                  <a:close/>
                  <a:moveTo>
                    <a:pt x="39231" y="1"/>
                  </a:moveTo>
                  <a:cubicBezTo>
                    <a:pt x="38026" y="1980"/>
                    <a:pt x="37013" y="4834"/>
                    <a:pt x="37108" y="6532"/>
                  </a:cubicBezTo>
                  <a:cubicBezTo>
                    <a:pt x="37108" y="6532"/>
                    <a:pt x="37108" y="6532"/>
                    <a:pt x="37108" y="6532"/>
                  </a:cubicBezTo>
                  <a:cubicBezTo>
                    <a:pt x="37172" y="6548"/>
                    <a:pt x="37236" y="6559"/>
                    <a:pt x="37299" y="6574"/>
                  </a:cubicBezTo>
                  <a:cubicBezTo>
                    <a:pt x="37310" y="6580"/>
                    <a:pt x="37321" y="6580"/>
                    <a:pt x="37336" y="6585"/>
                  </a:cubicBezTo>
                  <a:cubicBezTo>
                    <a:pt x="37384" y="6596"/>
                    <a:pt x="37437" y="6606"/>
                    <a:pt x="37490" y="6617"/>
                  </a:cubicBezTo>
                  <a:cubicBezTo>
                    <a:pt x="37506" y="6622"/>
                    <a:pt x="37527" y="6622"/>
                    <a:pt x="37543" y="6628"/>
                  </a:cubicBezTo>
                  <a:cubicBezTo>
                    <a:pt x="37591" y="6638"/>
                    <a:pt x="37639" y="6649"/>
                    <a:pt x="37687" y="6654"/>
                  </a:cubicBezTo>
                  <a:cubicBezTo>
                    <a:pt x="37708" y="6659"/>
                    <a:pt x="37729" y="6665"/>
                    <a:pt x="37750" y="6670"/>
                  </a:cubicBezTo>
                  <a:cubicBezTo>
                    <a:pt x="37793" y="6675"/>
                    <a:pt x="37841" y="6686"/>
                    <a:pt x="37883" y="6696"/>
                  </a:cubicBezTo>
                  <a:cubicBezTo>
                    <a:pt x="37909" y="6696"/>
                    <a:pt x="37936" y="6702"/>
                    <a:pt x="37957" y="6707"/>
                  </a:cubicBezTo>
                  <a:cubicBezTo>
                    <a:pt x="38000" y="6712"/>
                    <a:pt x="38042" y="6723"/>
                    <a:pt x="38090" y="6728"/>
                  </a:cubicBezTo>
                  <a:cubicBezTo>
                    <a:pt x="38116" y="6734"/>
                    <a:pt x="38143" y="6739"/>
                    <a:pt x="38169" y="6744"/>
                  </a:cubicBezTo>
                  <a:cubicBezTo>
                    <a:pt x="38217" y="6750"/>
                    <a:pt x="38265" y="6760"/>
                    <a:pt x="38318" y="6765"/>
                  </a:cubicBezTo>
                  <a:cubicBezTo>
                    <a:pt x="38334" y="6771"/>
                    <a:pt x="38355" y="6771"/>
                    <a:pt x="38371" y="6776"/>
                  </a:cubicBezTo>
                  <a:cubicBezTo>
                    <a:pt x="38429" y="6781"/>
                    <a:pt x="38493" y="6792"/>
                    <a:pt x="38551" y="6803"/>
                  </a:cubicBezTo>
                  <a:cubicBezTo>
                    <a:pt x="38567" y="6803"/>
                    <a:pt x="38578" y="6803"/>
                    <a:pt x="38594" y="6808"/>
                  </a:cubicBezTo>
                  <a:cubicBezTo>
                    <a:pt x="38668" y="6813"/>
                    <a:pt x="38742" y="6824"/>
                    <a:pt x="38817" y="6834"/>
                  </a:cubicBezTo>
                  <a:cubicBezTo>
                    <a:pt x="38822" y="6834"/>
                    <a:pt x="38833" y="6834"/>
                    <a:pt x="38838" y="6834"/>
                  </a:cubicBezTo>
                  <a:cubicBezTo>
                    <a:pt x="38907" y="6845"/>
                    <a:pt x="38971" y="6850"/>
                    <a:pt x="39040" y="6861"/>
                  </a:cubicBezTo>
                  <a:cubicBezTo>
                    <a:pt x="39066" y="6861"/>
                    <a:pt x="39098" y="6866"/>
                    <a:pt x="39124" y="6866"/>
                  </a:cubicBezTo>
                  <a:cubicBezTo>
                    <a:pt x="39172" y="6872"/>
                    <a:pt x="39220" y="6877"/>
                    <a:pt x="39273" y="6882"/>
                  </a:cubicBezTo>
                  <a:cubicBezTo>
                    <a:pt x="39305" y="6882"/>
                    <a:pt x="39337" y="6887"/>
                    <a:pt x="39369" y="6887"/>
                  </a:cubicBezTo>
                  <a:cubicBezTo>
                    <a:pt x="39416" y="6893"/>
                    <a:pt x="39464" y="6898"/>
                    <a:pt x="39512" y="6903"/>
                  </a:cubicBezTo>
                  <a:cubicBezTo>
                    <a:pt x="39544" y="6903"/>
                    <a:pt x="39575" y="6903"/>
                    <a:pt x="39607" y="6909"/>
                  </a:cubicBezTo>
                  <a:cubicBezTo>
                    <a:pt x="39660" y="6909"/>
                    <a:pt x="39708" y="6914"/>
                    <a:pt x="39761" y="6919"/>
                  </a:cubicBezTo>
                  <a:cubicBezTo>
                    <a:pt x="39793" y="6919"/>
                    <a:pt x="39825" y="6919"/>
                    <a:pt x="39857" y="6925"/>
                  </a:cubicBezTo>
                  <a:cubicBezTo>
                    <a:pt x="39910" y="6925"/>
                    <a:pt x="39957" y="6930"/>
                    <a:pt x="40011" y="6930"/>
                  </a:cubicBezTo>
                  <a:cubicBezTo>
                    <a:pt x="40042" y="6930"/>
                    <a:pt x="40080" y="6935"/>
                    <a:pt x="40111" y="6935"/>
                  </a:cubicBezTo>
                  <a:cubicBezTo>
                    <a:pt x="40164" y="6935"/>
                    <a:pt x="40217" y="6941"/>
                    <a:pt x="40271" y="6941"/>
                  </a:cubicBezTo>
                  <a:cubicBezTo>
                    <a:pt x="40302" y="6941"/>
                    <a:pt x="40340" y="6946"/>
                    <a:pt x="40371" y="6946"/>
                  </a:cubicBezTo>
                  <a:cubicBezTo>
                    <a:pt x="40435" y="6946"/>
                    <a:pt x="40493" y="6946"/>
                    <a:pt x="40557" y="6946"/>
                  </a:cubicBezTo>
                  <a:cubicBezTo>
                    <a:pt x="40584" y="6951"/>
                    <a:pt x="40610" y="6951"/>
                    <a:pt x="40637" y="6951"/>
                  </a:cubicBezTo>
                  <a:cubicBezTo>
                    <a:pt x="40727" y="6951"/>
                    <a:pt x="40817" y="6951"/>
                    <a:pt x="40913" y="6951"/>
                  </a:cubicBezTo>
                  <a:cubicBezTo>
                    <a:pt x="40982" y="6951"/>
                    <a:pt x="41050" y="6951"/>
                    <a:pt x="41119" y="6951"/>
                  </a:cubicBezTo>
                  <a:cubicBezTo>
                    <a:pt x="41141" y="6951"/>
                    <a:pt x="41157" y="6951"/>
                    <a:pt x="41173" y="6951"/>
                  </a:cubicBezTo>
                  <a:cubicBezTo>
                    <a:pt x="41226" y="6951"/>
                    <a:pt x="41273" y="6946"/>
                    <a:pt x="41321" y="6946"/>
                  </a:cubicBezTo>
                  <a:cubicBezTo>
                    <a:pt x="41348" y="6946"/>
                    <a:pt x="41374" y="6946"/>
                    <a:pt x="41401" y="6946"/>
                  </a:cubicBezTo>
                  <a:cubicBezTo>
                    <a:pt x="41438" y="6941"/>
                    <a:pt x="41480" y="6941"/>
                    <a:pt x="41517" y="6941"/>
                  </a:cubicBezTo>
                  <a:cubicBezTo>
                    <a:pt x="41549" y="6941"/>
                    <a:pt x="41576" y="6935"/>
                    <a:pt x="41608" y="6935"/>
                  </a:cubicBezTo>
                  <a:cubicBezTo>
                    <a:pt x="41645" y="6935"/>
                    <a:pt x="41682" y="6930"/>
                    <a:pt x="41724" y="6930"/>
                  </a:cubicBezTo>
                  <a:cubicBezTo>
                    <a:pt x="41746" y="6930"/>
                    <a:pt x="41772" y="6930"/>
                    <a:pt x="41799" y="6925"/>
                  </a:cubicBezTo>
                  <a:cubicBezTo>
                    <a:pt x="41836" y="6925"/>
                    <a:pt x="41878" y="6919"/>
                    <a:pt x="41915" y="6919"/>
                  </a:cubicBezTo>
                  <a:cubicBezTo>
                    <a:pt x="41942" y="6919"/>
                    <a:pt x="41974" y="6914"/>
                    <a:pt x="42000" y="6914"/>
                  </a:cubicBezTo>
                  <a:cubicBezTo>
                    <a:pt x="42032" y="6909"/>
                    <a:pt x="42069" y="6909"/>
                    <a:pt x="42101" y="6903"/>
                  </a:cubicBezTo>
                  <a:cubicBezTo>
                    <a:pt x="42133" y="6903"/>
                    <a:pt x="42159" y="6898"/>
                    <a:pt x="42191" y="6898"/>
                  </a:cubicBezTo>
                  <a:cubicBezTo>
                    <a:pt x="42234" y="6893"/>
                    <a:pt x="42271" y="6893"/>
                    <a:pt x="42313" y="6887"/>
                  </a:cubicBezTo>
                  <a:cubicBezTo>
                    <a:pt x="42334" y="6887"/>
                    <a:pt x="42356" y="6882"/>
                    <a:pt x="42372" y="6882"/>
                  </a:cubicBezTo>
                  <a:cubicBezTo>
                    <a:pt x="42435" y="6877"/>
                    <a:pt x="42494" y="6866"/>
                    <a:pt x="42557" y="6861"/>
                  </a:cubicBezTo>
                  <a:cubicBezTo>
                    <a:pt x="42579" y="6861"/>
                    <a:pt x="42600" y="6856"/>
                    <a:pt x="42621" y="6856"/>
                  </a:cubicBezTo>
                  <a:cubicBezTo>
                    <a:pt x="42658" y="6850"/>
                    <a:pt x="42701" y="6845"/>
                    <a:pt x="42738" y="6840"/>
                  </a:cubicBezTo>
                  <a:cubicBezTo>
                    <a:pt x="42764" y="6840"/>
                    <a:pt x="42796" y="6834"/>
                    <a:pt x="42823" y="6829"/>
                  </a:cubicBezTo>
                  <a:cubicBezTo>
                    <a:pt x="42854" y="6824"/>
                    <a:pt x="42886" y="6824"/>
                    <a:pt x="42913" y="6819"/>
                  </a:cubicBezTo>
                  <a:cubicBezTo>
                    <a:pt x="42945" y="6813"/>
                    <a:pt x="42971" y="6808"/>
                    <a:pt x="43003" y="6808"/>
                  </a:cubicBezTo>
                  <a:cubicBezTo>
                    <a:pt x="43035" y="6803"/>
                    <a:pt x="43067" y="6797"/>
                    <a:pt x="43093" y="6792"/>
                  </a:cubicBezTo>
                  <a:cubicBezTo>
                    <a:pt x="43120" y="6787"/>
                    <a:pt x="43146" y="6787"/>
                    <a:pt x="43173" y="6781"/>
                  </a:cubicBezTo>
                  <a:cubicBezTo>
                    <a:pt x="43210" y="6776"/>
                    <a:pt x="43242" y="6771"/>
                    <a:pt x="43279" y="6765"/>
                  </a:cubicBezTo>
                  <a:cubicBezTo>
                    <a:pt x="43300" y="6760"/>
                    <a:pt x="43321" y="6755"/>
                    <a:pt x="43348" y="6755"/>
                  </a:cubicBezTo>
                  <a:cubicBezTo>
                    <a:pt x="43380" y="6750"/>
                    <a:pt x="43412" y="6739"/>
                    <a:pt x="43443" y="6734"/>
                  </a:cubicBezTo>
                  <a:cubicBezTo>
                    <a:pt x="43470" y="6734"/>
                    <a:pt x="43496" y="6728"/>
                    <a:pt x="43528" y="6723"/>
                  </a:cubicBezTo>
                  <a:cubicBezTo>
                    <a:pt x="43555" y="6718"/>
                    <a:pt x="43587" y="6712"/>
                    <a:pt x="43618" y="6707"/>
                  </a:cubicBezTo>
                  <a:cubicBezTo>
                    <a:pt x="43640" y="6702"/>
                    <a:pt x="43666" y="6696"/>
                    <a:pt x="43693" y="6691"/>
                  </a:cubicBezTo>
                  <a:cubicBezTo>
                    <a:pt x="43698" y="6691"/>
                    <a:pt x="43709" y="6686"/>
                    <a:pt x="43714" y="6686"/>
                  </a:cubicBezTo>
                  <a:cubicBezTo>
                    <a:pt x="43815" y="6670"/>
                    <a:pt x="43910" y="6649"/>
                    <a:pt x="44006" y="6628"/>
                  </a:cubicBezTo>
                  <a:cubicBezTo>
                    <a:pt x="44011" y="6628"/>
                    <a:pt x="44011" y="6628"/>
                    <a:pt x="44011" y="6628"/>
                  </a:cubicBezTo>
                  <a:cubicBezTo>
                    <a:pt x="44011" y="6628"/>
                    <a:pt x="44011" y="6628"/>
                    <a:pt x="44011" y="6628"/>
                  </a:cubicBezTo>
                  <a:cubicBezTo>
                    <a:pt x="44112" y="6606"/>
                    <a:pt x="44207" y="6585"/>
                    <a:pt x="44303" y="6564"/>
                  </a:cubicBezTo>
                  <a:cubicBezTo>
                    <a:pt x="44308" y="6564"/>
                    <a:pt x="44319" y="6559"/>
                    <a:pt x="44329" y="6559"/>
                  </a:cubicBezTo>
                  <a:cubicBezTo>
                    <a:pt x="44420" y="6537"/>
                    <a:pt x="44515" y="6511"/>
                    <a:pt x="44605" y="6490"/>
                  </a:cubicBezTo>
                  <a:cubicBezTo>
                    <a:pt x="44611" y="6490"/>
                    <a:pt x="44621" y="6484"/>
                    <a:pt x="44627" y="6484"/>
                  </a:cubicBezTo>
                  <a:cubicBezTo>
                    <a:pt x="44690" y="6468"/>
                    <a:pt x="44754" y="6452"/>
                    <a:pt x="44818" y="6437"/>
                  </a:cubicBezTo>
                  <a:cubicBezTo>
                    <a:pt x="44871" y="6421"/>
                    <a:pt x="44924" y="6410"/>
                    <a:pt x="44977" y="6394"/>
                  </a:cubicBezTo>
                  <a:cubicBezTo>
                    <a:pt x="45024" y="6378"/>
                    <a:pt x="45078" y="6368"/>
                    <a:pt x="45131" y="6352"/>
                  </a:cubicBezTo>
                  <a:cubicBezTo>
                    <a:pt x="45178" y="6341"/>
                    <a:pt x="45226" y="6325"/>
                    <a:pt x="45274" y="6314"/>
                  </a:cubicBezTo>
                  <a:cubicBezTo>
                    <a:pt x="45327" y="6299"/>
                    <a:pt x="45385" y="6283"/>
                    <a:pt x="45438" y="6267"/>
                  </a:cubicBezTo>
                  <a:cubicBezTo>
                    <a:pt x="45481" y="6251"/>
                    <a:pt x="45523" y="6240"/>
                    <a:pt x="45566" y="6224"/>
                  </a:cubicBezTo>
                  <a:cubicBezTo>
                    <a:pt x="45624" y="6208"/>
                    <a:pt x="45682" y="6192"/>
                    <a:pt x="45741" y="6177"/>
                  </a:cubicBezTo>
                  <a:cubicBezTo>
                    <a:pt x="45773" y="6166"/>
                    <a:pt x="45804" y="6155"/>
                    <a:pt x="45836" y="6145"/>
                  </a:cubicBezTo>
                  <a:cubicBezTo>
                    <a:pt x="45905" y="6123"/>
                    <a:pt x="45969" y="6102"/>
                    <a:pt x="46038" y="6086"/>
                  </a:cubicBezTo>
                  <a:cubicBezTo>
                    <a:pt x="45958" y="4362"/>
                    <a:pt x="45014" y="1815"/>
                    <a:pt x="43910" y="1"/>
                  </a:cubicBezTo>
                  <a:lnTo>
                    <a:pt x="39231" y="1"/>
                  </a:lnTo>
                  <a:close/>
                  <a:moveTo>
                    <a:pt x="15296" y="1"/>
                  </a:moveTo>
                  <a:cubicBezTo>
                    <a:pt x="14241" y="1730"/>
                    <a:pt x="13333" y="4134"/>
                    <a:pt x="13185" y="5842"/>
                  </a:cubicBezTo>
                  <a:cubicBezTo>
                    <a:pt x="13185" y="5842"/>
                    <a:pt x="13185" y="5842"/>
                    <a:pt x="13185" y="5842"/>
                  </a:cubicBezTo>
                  <a:cubicBezTo>
                    <a:pt x="13370" y="5911"/>
                    <a:pt x="13556" y="5975"/>
                    <a:pt x="13742" y="6044"/>
                  </a:cubicBezTo>
                  <a:cubicBezTo>
                    <a:pt x="13821" y="6070"/>
                    <a:pt x="13896" y="6097"/>
                    <a:pt x="13975" y="6123"/>
                  </a:cubicBezTo>
                  <a:cubicBezTo>
                    <a:pt x="13997" y="6129"/>
                    <a:pt x="14018" y="6134"/>
                    <a:pt x="14039" y="6145"/>
                  </a:cubicBezTo>
                  <a:cubicBezTo>
                    <a:pt x="14103" y="6166"/>
                    <a:pt x="14166" y="6187"/>
                    <a:pt x="14235" y="6208"/>
                  </a:cubicBezTo>
                  <a:cubicBezTo>
                    <a:pt x="14267" y="6219"/>
                    <a:pt x="14304" y="6230"/>
                    <a:pt x="14336" y="6245"/>
                  </a:cubicBezTo>
                  <a:cubicBezTo>
                    <a:pt x="14394" y="6261"/>
                    <a:pt x="14453" y="6283"/>
                    <a:pt x="14511" y="6299"/>
                  </a:cubicBezTo>
                  <a:cubicBezTo>
                    <a:pt x="14554" y="6309"/>
                    <a:pt x="14591" y="6325"/>
                    <a:pt x="14633" y="6336"/>
                  </a:cubicBezTo>
                  <a:cubicBezTo>
                    <a:pt x="14808" y="6389"/>
                    <a:pt x="14989" y="6442"/>
                    <a:pt x="15169" y="6490"/>
                  </a:cubicBezTo>
                  <a:cubicBezTo>
                    <a:pt x="15270" y="6516"/>
                    <a:pt x="15371" y="6543"/>
                    <a:pt x="15472" y="6564"/>
                  </a:cubicBezTo>
                  <a:cubicBezTo>
                    <a:pt x="15514" y="6574"/>
                    <a:pt x="15562" y="6585"/>
                    <a:pt x="15604" y="6596"/>
                  </a:cubicBezTo>
                  <a:cubicBezTo>
                    <a:pt x="15615" y="6596"/>
                    <a:pt x="15620" y="6601"/>
                    <a:pt x="15631" y="6601"/>
                  </a:cubicBezTo>
                  <a:cubicBezTo>
                    <a:pt x="15673" y="6612"/>
                    <a:pt x="15716" y="6622"/>
                    <a:pt x="15753" y="6628"/>
                  </a:cubicBezTo>
                  <a:cubicBezTo>
                    <a:pt x="15769" y="6633"/>
                    <a:pt x="15779" y="6633"/>
                    <a:pt x="15790" y="6638"/>
                  </a:cubicBezTo>
                  <a:cubicBezTo>
                    <a:pt x="15827" y="6643"/>
                    <a:pt x="15864" y="6649"/>
                    <a:pt x="15901" y="6659"/>
                  </a:cubicBezTo>
                  <a:cubicBezTo>
                    <a:pt x="15917" y="6665"/>
                    <a:pt x="15938" y="6665"/>
                    <a:pt x="15960" y="6670"/>
                  </a:cubicBezTo>
                  <a:cubicBezTo>
                    <a:pt x="15991" y="6675"/>
                    <a:pt x="16023" y="6681"/>
                    <a:pt x="16055" y="6686"/>
                  </a:cubicBezTo>
                  <a:cubicBezTo>
                    <a:pt x="16076" y="6691"/>
                    <a:pt x="16103" y="6696"/>
                    <a:pt x="16124" y="6702"/>
                  </a:cubicBezTo>
                  <a:cubicBezTo>
                    <a:pt x="16156" y="6707"/>
                    <a:pt x="16188" y="6712"/>
                    <a:pt x="16220" y="6718"/>
                  </a:cubicBezTo>
                  <a:cubicBezTo>
                    <a:pt x="16246" y="6723"/>
                    <a:pt x="16267" y="6728"/>
                    <a:pt x="16294" y="6728"/>
                  </a:cubicBezTo>
                  <a:cubicBezTo>
                    <a:pt x="16320" y="6734"/>
                    <a:pt x="16352" y="6739"/>
                    <a:pt x="16384" y="6744"/>
                  </a:cubicBezTo>
                  <a:cubicBezTo>
                    <a:pt x="16411" y="6750"/>
                    <a:pt x="16437" y="6755"/>
                    <a:pt x="16464" y="6755"/>
                  </a:cubicBezTo>
                  <a:cubicBezTo>
                    <a:pt x="16496" y="6760"/>
                    <a:pt x="16527" y="6765"/>
                    <a:pt x="16559" y="6771"/>
                  </a:cubicBezTo>
                  <a:cubicBezTo>
                    <a:pt x="16586" y="6776"/>
                    <a:pt x="16612" y="6776"/>
                    <a:pt x="16639" y="6781"/>
                  </a:cubicBezTo>
                  <a:cubicBezTo>
                    <a:pt x="16671" y="6787"/>
                    <a:pt x="16702" y="6792"/>
                    <a:pt x="16729" y="6792"/>
                  </a:cubicBezTo>
                  <a:cubicBezTo>
                    <a:pt x="16761" y="6797"/>
                    <a:pt x="16787" y="6803"/>
                    <a:pt x="16814" y="6803"/>
                  </a:cubicBezTo>
                  <a:cubicBezTo>
                    <a:pt x="16846" y="6808"/>
                    <a:pt x="16878" y="6813"/>
                    <a:pt x="16909" y="6813"/>
                  </a:cubicBezTo>
                  <a:cubicBezTo>
                    <a:pt x="16941" y="6819"/>
                    <a:pt x="16968" y="6819"/>
                    <a:pt x="16994" y="6824"/>
                  </a:cubicBezTo>
                  <a:cubicBezTo>
                    <a:pt x="17026" y="6824"/>
                    <a:pt x="17058" y="6829"/>
                    <a:pt x="17090" y="6834"/>
                  </a:cubicBezTo>
                  <a:cubicBezTo>
                    <a:pt x="17122" y="6834"/>
                    <a:pt x="17153" y="6840"/>
                    <a:pt x="17185" y="6840"/>
                  </a:cubicBezTo>
                  <a:cubicBezTo>
                    <a:pt x="17217" y="6845"/>
                    <a:pt x="17244" y="6845"/>
                    <a:pt x="17275" y="6850"/>
                  </a:cubicBezTo>
                  <a:cubicBezTo>
                    <a:pt x="17307" y="6850"/>
                    <a:pt x="17344" y="6856"/>
                    <a:pt x="17376" y="6856"/>
                  </a:cubicBezTo>
                  <a:cubicBezTo>
                    <a:pt x="17408" y="6856"/>
                    <a:pt x="17435" y="6861"/>
                    <a:pt x="17466" y="6861"/>
                  </a:cubicBezTo>
                  <a:cubicBezTo>
                    <a:pt x="17498" y="6866"/>
                    <a:pt x="17535" y="6866"/>
                    <a:pt x="17573" y="6866"/>
                  </a:cubicBezTo>
                  <a:cubicBezTo>
                    <a:pt x="17599" y="6872"/>
                    <a:pt x="17631" y="6872"/>
                    <a:pt x="17657" y="6872"/>
                  </a:cubicBezTo>
                  <a:cubicBezTo>
                    <a:pt x="17695" y="6872"/>
                    <a:pt x="17737" y="6877"/>
                    <a:pt x="17774" y="6877"/>
                  </a:cubicBezTo>
                  <a:cubicBezTo>
                    <a:pt x="17801" y="6877"/>
                    <a:pt x="17827" y="6877"/>
                    <a:pt x="17854" y="6877"/>
                  </a:cubicBezTo>
                  <a:cubicBezTo>
                    <a:pt x="17902" y="6882"/>
                    <a:pt x="17949" y="6882"/>
                    <a:pt x="17997" y="6882"/>
                  </a:cubicBezTo>
                  <a:cubicBezTo>
                    <a:pt x="18018" y="6882"/>
                    <a:pt x="18034" y="6882"/>
                    <a:pt x="18055" y="6882"/>
                  </a:cubicBezTo>
                  <a:cubicBezTo>
                    <a:pt x="18124" y="6887"/>
                    <a:pt x="18193" y="6887"/>
                    <a:pt x="18262" y="6887"/>
                  </a:cubicBezTo>
                  <a:cubicBezTo>
                    <a:pt x="18353" y="6887"/>
                    <a:pt x="18443" y="6882"/>
                    <a:pt x="18528" y="6882"/>
                  </a:cubicBezTo>
                  <a:cubicBezTo>
                    <a:pt x="18554" y="6882"/>
                    <a:pt x="18581" y="6882"/>
                    <a:pt x="18607" y="6882"/>
                  </a:cubicBezTo>
                  <a:cubicBezTo>
                    <a:pt x="18671" y="6882"/>
                    <a:pt x="18740" y="6877"/>
                    <a:pt x="18804" y="6877"/>
                  </a:cubicBezTo>
                  <a:cubicBezTo>
                    <a:pt x="18825" y="6877"/>
                    <a:pt x="18851" y="6877"/>
                    <a:pt x="18873" y="6872"/>
                  </a:cubicBezTo>
                  <a:cubicBezTo>
                    <a:pt x="19048" y="6866"/>
                    <a:pt x="19217" y="6856"/>
                    <a:pt x="19382" y="6845"/>
                  </a:cubicBezTo>
                  <a:cubicBezTo>
                    <a:pt x="19392" y="6845"/>
                    <a:pt x="19408" y="6845"/>
                    <a:pt x="19419" y="6840"/>
                  </a:cubicBezTo>
                  <a:cubicBezTo>
                    <a:pt x="19493" y="6834"/>
                    <a:pt x="19562" y="6829"/>
                    <a:pt x="19631" y="6824"/>
                  </a:cubicBezTo>
                  <a:cubicBezTo>
                    <a:pt x="19647" y="6824"/>
                    <a:pt x="19663" y="6824"/>
                    <a:pt x="19679" y="6819"/>
                  </a:cubicBezTo>
                  <a:cubicBezTo>
                    <a:pt x="19843" y="6803"/>
                    <a:pt x="20003" y="6787"/>
                    <a:pt x="20156" y="6765"/>
                  </a:cubicBezTo>
                  <a:cubicBezTo>
                    <a:pt x="20236" y="6755"/>
                    <a:pt x="20316" y="6744"/>
                    <a:pt x="20395" y="6728"/>
                  </a:cubicBezTo>
                  <a:cubicBezTo>
                    <a:pt x="21027" y="6633"/>
                    <a:pt x="21584" y="6495"/>
                    <a:pt x="22104" y="6341"/>
                  </a:cubicBezTo>
                  <a:cubicBezTo>
                    <a:pt x="22120" y="4627"/>
                    <a:pt x="21138" y="1911"/>
                    <a:pt x="19976" y="1"/>
                  </a:cubicBezTo>
                  <a:lnTo>
                    <a:pt x="15296" y="1"/>
                  </a:lnTo>
                  <a:close/>
                  <a:moveTo>
                    <a:pt x="0" y="1"/>
                  </a:moveTo>
                  <a:lnTo>
                    <a:pt x="0" y="6925"/>
                  </a:lnTo>
                  <a:cubicBezTo>
                    <a:pt x="600" y="6543"/>
                    <a:pt x="1639" y="5938"/>
                    <a:pt x="2934" y="5439"/>
                  </a:cubicBezTo>
                  <a:cubicBezTo>
                    <a:pt x="3231" y="3614"/>
                    <a:pt x="3650" y="1794"/>
                    <a:pt x="4367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B34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38"/>
            <p:cNvSpPr/>
            <p:nvPr/>
          </p:nvSpPr>
          <p:spPr>
            <a:xfrm flipH="1" rot="10800000">
              <a:off x="4571990" y="4741152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6340" y="1417"/>
                  </a:moveTo>
                  <a:cubicBezTo>
                    <a:pt x="3799" y="1417"/>
                    <a:pt x="1448" y="2452"/>
                    <a:pt x="0" y="3253"/>
                  </a:cubicBezTo>
                  <a:lnTo>
                    <a:pt x="0" y="5232"/>
                  </a:lnTo>
                  <a:cubicBezTo>
                    <a:pt x="1157" y="4489"/>
                    <a:pt x="3953" y="2924"/>
                    <a:pt x="7035" y="2924"/>
                  </a:cubicBezTo>
                  <a:cubicBezTo>
                    <a:pt x="12352" y="2924"/>
                    <a:pt x="13710" y="5190"/>
                    <a:pt x="18262" y="5190"/>
                  </a:cubicBezTo>
                  <a:cubicBezTo>
                    <a:pt x="23138" y="5190"/>
                    <a:pt x="24077" y="3062"/>
                    <a:pt x="29235" y="3062"/>
                  </a:cubicBezTo>
                  <a:cubicBezTo>
                    <a:pt x="34233" y="3062"/>
                    <a:pt x="35368" y="5259"/>
                    <a:pt x="40913" y="5259"/>
                  </a:cubicBezTo>
                  <a:cubicBezTo>
                    <a:pt x="45603" y="5259"/>
                    <a:pt x="47837" y="3152"/>
                    <a:pt x="51688" y="3152"/>
                  </a:cubicBezTo>
                  <a:cubicBezTo>
                    <a:pt x="55105" y="3152"/>
                    <a:pt x="57578" y="4113"/>
                    <a:pt x="59207" y="5115"/>
                  </a:cubicBezTo>
                  <a:lnTo>
                    <a:pt x="59207" y="3168"/>
                  </a:lnTo>
                  <a:cubicBezTo>
                    <a:pt x="57562" y="2340"/>
                    <a:pt x="55307" y="1651"/>
                    <a:pt x="52368" y="1651"/>
                  </a:cubicBezTo>
                  <a:cubicBezTo>
                    <a:pt x="48399" y="1651"/>
                    <a:pt x="46096" y="3821"/>
                    <a:pt x="41263" y="3821"/>
                  </a:cubicBezTo>
                  <a:cubicBezTo>
                    <a:pt x="35548" y="3821"/>
                    <a:pt x="34376" y="1561"/>
                    <a:pt x="29224" y="1561"/>
                  </a:cubicBezTo>
                  <a:cubicBezTo>
                    <a:pt x="23908" y="1561"/>
                    <a:pt x="22942" y="3757"/>
                    <a:pt x="17912" y="3757"/>
                  </a:cubicBezTo>
                  <a:cubicBezTo>
                    <a:pt x="13222" y="3757"/>
                    <a:pt x="11821" y="1417"/>
                    <a:pt x="6340" y="1417"/>
                  </a:cubicBezTo>
                  <a:close/>
                  <a:moveTo>
                    <a:pt x="8128" y="1"/>
                  </a:moveTo>
                  <a:cubicBezTo>
                    <a:pt x="11991" y="510"/>
                    <a:pt x="13630" y="2245"/>
                    <a:pt x="17716" y="2245"/>
                  </a:cubicBezTo>
                  <a:cubicBezTo>
                    <a:pt x="22852" y="2245"/>
                    <a:pt x="23839" y="6"/>
                    <a:pt x="29266" y="6"/>
                  </a:cubicBezTo>
                  <a:cubicBezTo>
                    <a:pt x="34530" y="6"/>
                    <a:pt x="35724" y="2314"/>
                    <a:pt x="41555" y="2314"/>
                  </a:cubicBezTo>
                  <a:cubicBezTo>
                    <a:pt x="46489" y="2314"/>
                    <a:pt x="48845" y="101"/>
                    <a:pt x="52898" y="101"/>
                  </a:cubicBezTo>
                  <a:cubicBezTo>
                    <a:pt x="55514" y="101"/>
                    <a:pt x="57604" y="632"/>
                    <a:pt x="59207" y="1332"/>
                  </a:cubicBezTo>
                  <a:lnTo>
                    <a:pt x="59207" y="1"/>
                  </a:lnTo>
                  <a:lnTo>
                    <a:pt x="47035" y="1"/>
                  </a:lnTo>
                  <a:cubicBezTo>
                    <a:pt x="45566" y="441"/>
                    <a:pt x="43958" y="807"/>
                    <a:pt x="41921" y="807"/>
                  </a:cubicBezTo>
                  <a:cubicBezTo>
                    <a:pt x="39575" y="807"/>
                    <a:pt x="37963" y="441"/>
                    <a:pt x="36541" y="1"/>
                  </a:cubicBezTo>
                  <a:lnTo>
                    <a:pt x="21971" y="1"/>
                  </a:lnTo>
                  <a:cubicBezTo>
                    <a:pt x="20719" y="409"/>
                    <a:pt x="19334" y="733"/>
                    <a:pt x="17344" y="733"/>
                  </a:cubicBezTo>
                  <a:cubicBezTo>
                    <a:pt x="15562" y="733"/>
                    <a:pt x="14230" y="414"/>
                    <a:pt x="12983" y="1"/>
                  </a:cubicBez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38"/>
            <p:cNvSpPr/>
            <p:nvPr/>
          </p:nvSpPr>
          <p:spPr>
            <a:xfrm flipH="1" rot="10800000">
              <a:off x="4571990" y="4741152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45417" y="3258"/>
                  </a:moveTo>
                  <a:cubicBezTo>
                    <a:pt x="44213" y="3577"/>
                    <a:pt x="42876" y="3821"/>
                    <a:pt x="41263" y="3821"/>
                  </a:cubicBezTo>
                  <a:cubicBezTo>
                    <a:pt x="39814" y="3821"/>
                    <a:pt x="38658" y="3678"/>
                    <a:pt x="37655" y="3460"/>
                  </a:cubicBezTo>
                  <a:cubicBezTo>
                    <a:pt x="37496" y="3943"/>
                    <a:pt x="37363" y="4420"/>
                    <a:pt x="37267" y="4871"/>
                  </a:cubicBezTo>
                  <a:cubicBezTo>
                    <a:pt x="38276" y="5099"/>
                    <a:pt x="39438" y="5259"/>
                    <a:pt x="40913" y="5259"/>
                  </a:cubicBezTo>
                  <a:cubicBezTo>
                    <a:pt x="42860" y="5259"/>
                    <a:pt x="44388" y="4893"/>
                    <a:pt x="45778" y="4468"/>
                  </a:cubicBezTo>
                  <a:cubicBezTo>
                    <a:pt x="45682" y="4075"/>
                    <a:pt x="45560" y="3667"/>
                    <a:pt x="45417" y="3258"/>
                  </a:cubicBezTo>
                  <a:close/>
                  <a:moveTo>
                    <a:pt x="13848" y="3083"/>
                  </a:moveTo>
                  <a:cubicBezTo>
                    <a:pt x="13705" y="3481"/>
                    <a:pt x="13583" y="3874"/>
                    <a:pt x="13482" y="4256"/>
                  </a:cubicBezTo>
                  <a:cubicBezTo>
                    <a:pt x="14861" y="4749"/>
                    <a:pt x="16251" y="5190"/>
                    <a:pt x="18262" y="5190"/>
                  </a:cubicBezTo>
                  <a:cubicBezTo>
                    <a:pt x="19769" y="5190"/>
                    <a:pt x="20905" y="4988"/>
                    <a:pt x="21902" y="4707"/>
                  </a:cubicBezTo>
                  <a:cubicBezTo>
                    <a:pt x="21801" y="4251"/>
                    <a:pt x="21663" y="3778"/>
                    <a:pt x="21499" y="3301"/>
                  </a:cubicBezTo>
                  <a:cubicBezTo>
                    <a:pt x="20512" y="3566"/>
                    <a:pt x="19387" y="3752"/>
                    <a:pt x="17912" y="3752"/>
                  </a:cubicBezTo>
                  <a:cubicBezTo>
                    <a:pt x="16251" y="3757"/>
                    <a:pt x="15005" y="3460"/>
                    <a:pt x="13848" y="3083"/>
                  </a:cubicBezTo>
                  <a:close/>
                  <a:moveTo>
                    <a:pt x="55503" y="1932"/>
                  </a:moveTo>
                  <a:cubicBezTo>
                    <a:pt x="55673" y="2526"/>
                    <a:pt x="55822" y="3115"/>
                    <a:pt x="55949" y="3709"/>
                  </a:cubicBezTo>
                  <a:cubicBezTo>
                    <a:pt x="57275" y="4081"/>
                    <a:pt x="58358" y="4590"/>
                    <a:pt x="59207" y="5115"/>
                  </a:cubicBezTo>
                  <a:lnTo>
                    <a:pt x="59207" y="3168"/>
                  </a:lnTo>
                  <a:cubicBezTo>
                    <a:pt x="58204" y="2664"/>
                    <a:pt x="56973" y="2213"/>
                    <a:pt x="55503" y="1932"/>
                  </a:cubicBezTo>
                  <a:close/>
                  <a:moveTo>
                    <a:pt x="3762" y="1746"/>
                  </a:moveTo>
                  <a:cubicBezTo>
                    <a:pt x="2255" y="2118"/>
                    <a:pt x="939" y="2733"/>
                    <a:pt x="0" y="3253"/>
                  </a:cubicBezTo>
                  <a:lnTo>
                    <a:pt x="0" y="5232"/>
                  </a:lnTo>
                  <a:cubicBezTo>
                    <a:pt x="653" y="4813"/>
                    <a:pt x="1825" y="4134"/>
                    <a:pt x="3279" y="3619"/>
                  </a:cubicBezTo>
                  <a:cubicBezTo>
                    <a:pt x="3417" y="2993"/>
                    <a:pt x="3571" y="2367"/>
                    <a:pt x="3762" y="1746"/>
                  </a:cubicBezTo>
                  <a:close/>
                  <a:moveTo>
                    <a:pt x="38902" y="574"/>
                  </a:moveTo>
                  <a:cubicBezTo>
                    <a:pt x="38652" y="1030"/>
                    <a:pt x="38419" y="1513"/>
                    <a:pt x="38201" y="2012"/>
                  </a:cubicBezTo>
                  <a:cubicBezTo>
                    <a:pt x="39151" y="2197"/>
                    <a:pt x="40233" y="2314"/>
                    <a:pt x="41555" y="2314"/>
                  </a:cubicBezTo>
                  <a:cubicBezTo>
                    <a:pt x="42823" y="2314"/>
                    <a:pt x="43916" y="2171"/>
                    <a:pt x="44913" y="1953"/>
                  </a:cubicBezTo>
                  <a:cubicBezTo>
                    <a:pt x="44717" y="1497"/>
                    <a:pt x="44499" y="1056"/>
                    <a:pt x="44276" y="637"/>
                  </a:cubicBezTo>
                  <a:cubicBezTo>
                    <a:pt x="43549" y="743"/>
                    <a:pt x="42775" y="807"/>
                    <a:pt x="41921" y="807"/>
                  </a:cubicBezTo>
                  <a:cubicBezTo>
                    <a:pt x="40759" y="807"/>
                    <a:pt x="39772" y="717"/>
                    <a:pt x="38902" y="574"/>
                  </a:cubicBezTo>
                  <a:close/>
                  <a:moveTo>
                    <a:pt x="20241" y="462"/>
                  </a:moveTo>
                  <a:cubicBezTo>
                    <a:pt x="19414" y="627"/>
                    <a:pt x="18480" y="733"/>
                    <a:pt x="17344" y="733"/>
                  </a:cubicBezTo>
                  <a:cubicBezTo>
                    <a:pt x="16469" y="733"/>
                    <a:pt x="15694" y="659"/>
                    <a:pt x="14994" y="526"/>
                  </a:cubicBezTo>
                  <a:cubicBezTo>
                    <a:pt x="14771" y="929"/>
                    <a:pt x="14559" y="1359"/>
                    <a:pt x="14357" y="1799"/>
                  </a:cubicBezTo>
                  <a:cubicBezTo>
                    <a:pt x="15328" y="2065"/>
                    <a:pt x="16395" y="2245"/>
                    <a:pt x="17716" y="2245"/>
                  </a:cubicBezTo>
                  <a:cubicBezTo>
                    <a:pt x="19010" y="2245"/>
                    <a:pt x="20045" y="2102"/>
                    <a:pt x="20952" y="1889"/>
                  </a:cubicBezTo>
                  <a:cubicBezTo>
                    <a:pt x="20735" y="1396"/>
                    <a:pt x="20496" y="913"/>
                    <a:pt x="20241" y="462"/>
                  </a:cubicBezTo>
                  <a:close/>
                  <a:moveTo>
                    <a:pt x="54840" y="1"/>
                  </a:moveTo>
                  <a:cubicBezTo>
                    <a:pt x="54867" y="70"/>
                    <a:pt x="54898" y="144"/>
                    <a:pt x="54925" y="213"/>
                  </a:cubicBezTo>
                  <a:cubicBezTo>
                    <a:pt x="56617" y="404"/>
                    <a:pt x="58039" y="823"/>
                    <a:pt x="59207" y="1332"/>
                  </a:cubicBezTo>
                  <a:lnTo>
                    <a:pt x="59207" y="1"/>
                  </a:ln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rgbClr val="D8E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38"/>
            <p:cNvSpPr/>
            <p:nvPr/>
          </p:nvSpPr>
          <p:spPr>
            <a:xfrm flipH="1" rot="10800000">
              <a:off x="4571990" y="4608988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0" y="1"/>
                  </a:moveTo>
                  <a:lnTo>
                    <a:pt x="0" y="6925"/>
                  </a:lnTo>
                  <a:cubicBezTo>
                    <a:pt x="1157" y="6187"/>
                    <a:pt x="3953" y="4622"/>
                    <a:pt x="7035" y="4622"/>
                  </a:cubicBezTo>
                  <a:cubicBezTo>
                    <a:pt x="12352" y="4622"/>
                    <a:pt x="13710" y="6887"/>
                    <a:pt x="18262" y="6887"/>
                  </a:cubicBezTo>
                  <a:cubicBezTo>
                    <a:pt x="23138" y="6887"/>
                    <a:pt x="24077" y="4755"/>
                    <a:pt x="29235" y="4755"/>
                  </a:cubicBezTo>
                  <a:cubicBezTo>
                    <a:pt x="34233" y="4755"/>
                    <a:pt x="35368" y="6951"/>
                    <a:pt x="40913" y="6951"/>
                  </a:cubicBezTo>
                  <a:cubicBezTo>
                    <a:pt x="45603" y="6951"/>
                    <a:pt x="47837" y="4845"/>
                    <a:pt x="51688" y="4845"/>
                  </a:cubicBezTo>
                  <a:cubicBezTo>
                    <a:pt x="55105" y="4845"/>
                    <a:pt x="57578" y="5805"/>
                    <a:pt x="59207" y="6813"/>
                  </a:cubicBezTo>
                  <a:lnTo>
                    <a:pt x="592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38"/>
            <p:cNvSpPr/>
            <p:nvPr/>
          </p:nvSpPr>
          <p:spPr>
            <a:xfrm flipH="1" rot="10800000">
              <a:off x="4571990" y="4741152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6340" y="1417"/>
                  </a:moveTo>
                  <a:cubicBezTo>
                    <a:pt x="3799" y="1417"/>
                    <a:pt x="1448" y="2452"/>
                    <a:pt x="0" y="3253"/>
                  </a:cubicBezTo>
                  <a:lnTo>
                    <a:pt x="0" y="5232"/>
                  </a:lnTo>
                  <a:cubicBezTo>
                    <a:pt x="1157" y="4489"/>
                    <a:pt x="3953" y="2924"/>
                    <a:pt x="7035" y="2924"/>
                  </a:cubicBezTo>
                  <a:cubicBezTo>
                    <a:pt x="12352" y="2924"/>
                    <a:pt x="13710" y="5190"/>
                    <a:pt x="18262" y="5190"/>
                  </a:cubicBezTo>
                  <a:cubicBezTo>
                    <a:pt x="23138" y="5190"/>
                    <a:pt x="24077" y="3062"/>
                    <a:pt x="29235" y="3062"/>
                  </a:cubicBezTo>
                  <a:cubicBezTo>
                    <a:pt x="34233" y="3062"/>
                    <a:pt x="35368" y="5259"/>
                    <a:pt x="40913" y="5259"/>
                  </a:cubicBezTo>
                  <a:cubicBezTo>
                    <a:pt x="45603" y="5259"/>
                    <a:pt x="47837" y="3152"/>
                    <a:pt x="51688" y="3152"/>
                  </a:cubicBezTo>
                  <a:cubicBezTo>
                    <a:pt x="55105" y="3152"/>
                    <a:pt x="57578" y="4113"/>
                    <a:pt x="59207" y="5115"/>
                  </a:cubicBezTo>
                  <a:lnTo>
                    <a:pt x="59207" y="3168"/>
                  </a:lnTo>
                  <a:cubicBezTo>
                    <a:pt x="57562" y="2340"/>
                    <a:pt x="55307" y="1651"/>
                    <a:pt x="52368" y="1651"/>
                  </a:cubicBezTo>
                  <a:cubicBezTo>
                    <a:pt x="48399" y="1651"/>
                    <a:pt x="46096" y="3821"/>
                    <a:pt x="41263" y="3821"/>
                  </a:cubicBezTo>
                  <a:cubicBezTo>
                    <a:pt x="35548" y="3821"/>
                    <a:pt x="34376" y="1561"/>
                    <a:pt x="29224" y="1561"/>
                  </a:cubicBezTo>
                  <a:cubicBezTo>
                    <a:pt x="23908" y="1561"/>
                    <a:pt x="22942" y="3757"/>
                    <a:pt x="17912" y="3757"/>
                  </a:cubicBezTo>
                  <a:cubicBezTo>
                    <a:pt x="13222" y="3757"/>
                    <a:pt x="11821" y="1417"/>
                    <a:pt x="6340" y="1417"/>
                  </a:cubicBezTo>
                  <a:close/>
                  <a:moveTo>
                    <a:pt x="8128" y="1"/>
                  </a:moveTo>
                  <a:cubicBezTo>
                    <a:pt x="11991" y="510"/>
                    <a:pt x="13630" y="2245"/>
                    <a:pt x="17716" y="2245"/>
                  </a:cubicBezTo>
                  <a:cubicBezTo>
                    <a:pt x="22852" y="2245"/>
                    <a:pt x="23839" y="6"/>
                    <a:pt x="29266" y="6"/>
                  </a:cubicBezTo>
                  <a:cubicBezTo>
                    <a:pt x="34530" y="6"/>
                    <a:pt x="35724" y="2314"/>
                    <a:pt x="41555" y="2314"/>
                  </a:cubicBezTo>
                  <a:cubicBezTo>
                    <a:pt x="46489" y="2314"/>
                    <a:pt x="48845" y="101"/>
                    <a:pt x="52898" y="101"/>
                  </a:cubicBezTo>
                  <a:cubicBezTo>
                    <a:pt x="55514" y="101"/>
                    <a:pt x="57604" y="632"/>
                    <a:pt x="59207" y="1332"/>
                  </a:cubicBezTo>
                  <a:lnTo>
                    <a:pt x="59207" y="1"/>
                  </a:lnTo>
                  <a:lnTo>
                    <a:pt x="47035" y="1"/>
                  </a:lnTo>
                  <a:cubicBezTo>
                    <a:pt x="45566" y="441"/>
                    <a:pt x="43958" y="807"/>
                    <a:pt x="41921" y="807"/>
                  </a:cubicBezTo>
                  <a:cubicBezTo>
                    <a:pt x="39575" y="807"/>
                    <a:pt x="37963" y="441"/>
                    <a:pt x="36541" y="1"/>
                  </a:cubicBezTo>
                  <a:lnTo>
                    <a:pt x="21971" y="1"/>
                  </a:lnTo>
                  <a:cubicBezTo>
                    <a:pt x="20719" y="409"/>
                    <a:pt x="19334" y="733"/>
                    <a:pt x="17344" y="733"/>
                  </a:cubicBezTo>
                  <a:cubicBezTo>
                    <a:pt x="15562" y="733"/>
                    <a:pt x="14230" y="414"/>
                    <a:pt x="12983" y="1"/>
                  </a:cubicBez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38"/>
            <p:cNvSpPr/>
            <p:nvPr/>
          </p:nvSpPr>
          <p:spPr>
            <a:xfrm flipH="1" rot="10800000">
              <a:off x="4571990" y="4741152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45417" y="3258"/>
                  </a:moveTo>
                  <a:cubicBezTo>
                    <a:pt x="44213" y="3577"/>
                    <a:pt x="42876" y="3821"/>
                    <a:pt x="41263" y="3821"/>
                  </a:cubicBezTo>
                  <a:cubicBezTo>
                    <a:pt x="39814" y="3821"/>
                    <a:pt x="38658" y="3678"/>
                    <a:pt x="37655" y="3460"/>
                  </a:cubicBezTo>
                  <a:cubicBezTo>
                    <a:pt x="37496" y="3943"/>
                    <a:pt x="37363" y="4420"/>
                    <a:pt x="37267" y="4871"/>
                  </a:cubicBezTo>
                  <a:cubicBezTo>
                    <a:pt x="38276" y="5099"/>
                    <a:pt x="39438" y="5259"/>
                    <a:pt x="40913" y="5259"/>
                  </a:cubicBezTo>
                  <a:cubicBezTo>
                    <a:pt x="42860" y="5259"/>
                    <a:pt x="44388" y="4893"/>
                    <a:pt x="45778" y="4468"/>
                  </a:cubicBezTo>
                  <a:cubicBezTo>
                    <a:pt x="45682" y="4075"/>
                    <a:pt x="45560" y="3667"/>
                    <a:pt x="45417" y="3258"/>
                  </a:cubicBezTo>
                  <a:close/>
                  <a:moveTo>
                    <a:pt x="13848" y="3083"/>
                  </a:moveTo>
                  <a:cubicBezTo>
                    <a:pt x="13705" y="3481"/>
                    <a:pt x="13583" y="3874"/>
                    <a:pt x="13482" y="4256"/>
                  </a:cubicBezTo>
                  <a:cubicBezTo>
                    <a:pt x="14861" y="4749"/>
                    <a:pt x="16251" y="5190"/>
                    <a:pt x="18262" y="5190"/>
                  </a:cubicBezTo>
                  <a:cubicBezTo>
                    <a:pt x="19769" y="5190"/>
                    <a:pt x="20905" y="4988"/>
                    <a:pt x="21902" y="4707"/>
                  </a:cubicBezTo>
                  <a:cubicBezTo>
                    <a:pt x="21801" y="4251"/>
                    <a:pt x="21663" y="3778"/>
                    <a:pt x="21499" y="3301"/>
                  </a:cubicBezTo>
                  <a:cubicBezTo>
                    <a:pt x="20512" y="3566"/>
                    <a:pt x="19387" y="3752"/>
                    <a:pt x="17912" y="3752"/>
                  </a:cubicBezTo>
                  <a:cubicBezTo>
                    <a:pt x="16251" y="3757"/>
                    <a:pt x="15005" y="3460"/>
                    <a:pt x="13848" y="3083"/>
                  </a:cubicBezTo>
                  <a:close/>
                  <a:moveTo>
                    <a:pt x="55503" y="1932"/>
                  </a:moveTo>
                  <a:cubicBezTo>
                    <a:pt x="55673" y="2526"/>
                    <a:pt x="55822" y="3115"/>
                    <a:pt x="55949" y="3709"/>
                  </a:cubicBezTo>
                  <a:cubicBezTo>
                    <a:pt x="57275" y="4081"/>
                    <a:pt x="58358" y="4590"/>
                    <a:pt x="59207" y="5115"/>
                  </a:cubicBezTo>
                  <a:lnTo>
                    <a:pt x="59207" y="3168"/>
                  </a:lnTo>
                  <a:cubicBezTo>
                    <a:pt x="58204" y="2664"/>
                    <a:pt x="56973" y="2213"/>
                    <a:pt x="55503" y="1932"/>
                  </a:cubicBezTo>
                  <a:close/>
                  <a:moveTo>
                    <a:pt x="3762" y="1746"/>
                  </a:moveTo>
                  <a:cubicBezTo>
                    <a:pt x="2255" y="2118"/>
                    <a:pt x="939" y="2733"/>
                    <a:pt x="0" y="3253"/>
                  </a:cubicBezTo>
                  <a:lnTo>
                    <a:pt x="0" y="5232"/>
                  </a:lnTo>
                  <a:cubicBezTo>
                    <a:pt x="653" y="4813"/>
                    <a:pt x="1825" y="4134"/>
                    <a:pt x="3279" y="3619"/>
                  </a:cubicBezTo>
                  <a:cubicBezTo>
                    <a:pt x="3417" y="2993"/>
                    <a:pt x="3571" y="2367"/>
                    <a:pt x="3762" y="1746"/>
                  </a:cubicBezTo>
                  <a:close/>
                  <a:moveTo>
                    <a:pt x="38902" y="574"/>
                  </a:moveTo>
                  <a:cubicBezTo>
                    <a:pt x="38652" y="1030"/>
                    <a:pt x="38419" y="1513"/>
                    <a:pt x="38201" y="2012"/>
                  </a:cubicBezTo>
                  <a:cubicBezTo>
                    <a:pt x="39151" y="2197"/>
                    <a:pt x="40233" y="2314"/>
                    <a:pt x="41555" y="2314"/>
                  </a:cubicBezTo>
                  <a:cubicBezTo>
                    <a:pt x="42823" y="2314"/>
                    <a:pt x="43916" y="2171"/>
                    <a:pt x="44913" y="1953"/>
                  </a:cubicBezTo>
                  <a:cubicBezTo>
                    <a:pt x="44717" y="1497"/>
                    <a:pt x="44499" y="1056"/>
                    <a:pt x="44276" y="637"/>
                  </a:cubicBezTo>
                  <a:cubicBezTo>
                    <a:pt x="43549" y="743"/>
                    <a:pt x="42775" y="807"/>
                    <a:pt x="41921" y="807"/>
                  </a:cubicBezTo>
                  <a:cubicBezTo>
                    <a:pt x="40759" y="807"/>
                    <a:pt x="39772" y="717"/>
                    <a:pt x="38902" y="574"/>
                  </a:cubicBezTo>
                  <a:close/>
                  <a:moveTo>
                    <a:pt x="20241" y="462"/>
                  </a:moveTo>
                  <a:cubicBezTo>
                    <a:pt x="19414" y="627"/>
                    <a:pt x="18480" y="733"/>
                    <a:pt x="17344" y="733"/>
                  </a:cubicBezTo>
                  <a:cubicBezTo>
                    <a:pt x="16469" y="733"/>
                    <a:pt x="15694" y="659"/>
                    <a:pt x="14994" y="526"/>
                  </a:cubicBezTo>
                  <a:cubicBezTo>
                    <a:pt x="14771" y="929"/>
                    <a:pt x="14559" y="1359"/>
                    <a:pt x="14357" y="1799"/>
                  </a:cubicBezTo>
                  <a:cubicBezTo>
                    <a:pt x="15328" y="2065"/>
                    <a:pt x="16395" y="2245"/>
                    <a:pt x="17716" y="2245"/>
                  </a:cubicBezTo>
                  <a:cubicBezTo>
                    <a:pt x="19010" y="2245"/>
                    <a:pt x="20045" y="2102"/>
                    <a:pt x="20952" y="1889"/>
                  </a:cubicBezTo>
                  <a:cubicBezTo>
                    <a:pt x="20735" y="1396"/>
                    <a:pt x="20496" y="913"/>
                    <a:pt x="20241" y="462"/>
                  </a:cubicBezTo>
                  <a:close/>
                  <a:moveTo>
                    <a:pt x="54840" y="1"/>
                  </a:moveTo>
                  <a:cubicBezTo>
                    <a:pt x="54867" y="70"/>
                    <a:pt x="54898" y="144"/>
                    <a:pt x="54925" y="213"/>
                  </a:cubicBezTo>
                  <a:cubicBezTo>
                    <a:pt x="56617" y="404"/>
                    <a:pt x="58039" y="823"/>
                    <a:pt x="59207" y="1332"/>
                  </a:cubicBezTo>
                  <a:lnTo>
                    <a:pt x="59207" y="1"/>
                  </a:ln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BLANK_10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9"/>
          <p:cNvSpPr txBox="1"/>
          <p:nvPr>
            <p:ph type="title"/>
          </p:nvPr>
        </p:nvSpPr>
        <p:spPr>
          <a:xfrm>
            <a:off x="1144312" y="2315832"/>
            <a:ext cx="3964200" cy="93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4" name="Google Shape;364;p39"/>
          <p:cNvSpPr txBox="1"/>
          <p:nvPr>
            <p:ph idx="1" type="subTitle"/>
          </p:nvPr>
        </p:nvSpPr>
        <p:spPr>
          <a:xfrm>
            <a:off x="1144312" y="3496567"/>
            <a:ext cx="3371400" cy="10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5" name="Google Shape;365;p39"/>
          <p:cNvSpPr/>
          <p:nvPr/>
        </p:nvSpPr>
        <p:spPr>
          <a:xfrm>
            <a:off x="6917775" y="294131"/>
            <a:ext cx="1306861" cy="510005"/>
          </a:xfrm>
          <a:custGeom>
            <a:rect b="b" l="l" r="r" t="t"/>
            <a:pathLst>
              <a:path extrusionOk="0" h="4824" w="16481">
                <a:moveTo>
                  <a:pt x="6293" y="2648"/>
                </a:moveTo>
                <a:cubicBezTo>
                  <a:pt x="4850" y="1327"/>
                  <a:pt x="2447" y="2510"/>
                  <a:pt x="2319" y="4240"/>
                </a:cubicBezTo>
                <a:cubicBezTo>
                  <a:pt x="1492" y="3572"/>
                  <a:pt x="1" y="4198"/>
                  <a:pt x="1" y="4824"/>
                </a:cubicBezTo>
                <a:lnTo>
                  <a:pt x="16480" y="4824"/>
                </a:lnTo>
                <a:cubicBezTo>
                  <a:pt x="16480" y="3641"/>
                  <a:pt x="14305" y="2834"/>
                  <a:pt x="13562" y="3333"/>
                </a:cubicBezTo>
                <a:cubicBezTo>
                  <a:pt x="13573" y="1699"/>
                  <a:pt x="11281" y="733"/>
                  <a:pt x="9976" y="1884"/>
                </a:cubicBezTo>
                <a:cubicBezTo>
                  <a:pt x="9153" y="1"/>
                  <a:pt x="6017" y="791"/>
                  <a:pt x="6293" y="264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39"/>
          <p:cNvSpPr/>
          <p:nvPr/>
        </p:nvSpPr>
        <p:spPr>
          <a:xfrm>
            <a:off x="1296600" y="623949"/>
            <a:ext cx="1138447" cy="444411"/>
          </a:xfrm>
          <a:custGeom>
            <a:rect b="b" l="l" r="r" t="t"/>
            <a:pathLst>
              <a:path extrusionOk="0" h="4522" w="15446">
                <a:moveTo>
                  <a:pt x="5900" y="2484"/>
                </a:moveTo>
                <a:cubicBezTo>
                  <a:pt x="4547" y="1248"/>
                  <a:pt x="2292" y="2351"/>
                  <a:pt x="2170" y="3975"/>
                </a:cubicBezTo>
                <a:cubicBezTo>
                  <a:pt x="1395" y="3349"/>
                  <a:pt x="0" y="3938"/>
                  <a:pt x="0" y="4521"/>
                </a:cubicBezTo>
                <a:lnTo>
                  <a:pt x="15445" y="4521"/>
                </a:lnTo>
                <a:cubicBezTo>
                  <a:pt x="15445" y="3418"/>
                  <a:pt x="13408" y="2659"/>
                  <a:pt x="12713" y="3126"/>
                </a:cubicBezTo>
                <a:cubicBezTo>
                  <a:pt x="12723" y="1592"/>
                  <a:pt x="10574" y="685"/>
                  <a:pt x="9349" y="1768"/>
                </a:cubicBezTo>
                <a:cubicBezTo>
                  <a:pt x="8579" y="1"/>
                  <a:pt x="5640" y="744"/>
                  <a:pt x="5900" y="248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7" name="Google Shape;367;p39"/>
          <p:cNvGrpSpPr/>
          <p:nvPr/>
        </p:nvGrpSpPr>
        <p:grpSpPr>
          <a:xfrm flipH="1">
            <a:off x="-102866" y="-40201"/>
            <a:ext cx="2131147" cy="4031723"/>
            <a:chOff x="7395356" y="571"/>
            <a:chExt cx="1805904" cy="2562264"/>
          </a:xfrm>
        </p:grpSpPr>
        <p:sp>
          <p:nvSpPr>
            <p:cNvPr id="368" name="Google Shape;368;p39"/>
            <p:cNvSpPr/>
            <p:nvPr/>
          </p:nvSpPr>
          <p:spPr>
            <a:xfrm flipH="1" rot="10800000">
              <a:off x="7395356" y="579"/>
              <a:ext cx="1746749" cy="2562255"/>
            </a:xfrm>
            <a:custGeom>
              <a:rect b="b" l="l" r="r" t="t"/>
              <a:pathLst>
                <a:path extrusionOk="0" h="11955" w="8150">
                  <a:moveTo>
                    <a:pt x="8150" y="0"/>
                  </a:moveTo>
                  <a:lnTo>
                    <a:pt x="8150" y="11954"/>
                  </a:lnTo>
                  <a:lnTo>
                    <a:pt x="0" y="11954"/>
                  </a:lnTo>
                  <a:cubicBezTo>
                    <a:pt x="616" y="10447"/>
                    <a:pt x="1433" y="9004"/>
                    <a:pt x="2812" y="8139"/>
                  </a:cubicBezTo>
                  <a:cubicBezTo>
                    <a:pt x="4059" y="7365"/>
                    <a:pt x="5173" y="7386"/>
                    <a:pt x="6197" y="6145"/>
                  </a:cubicBezTo>
                  <a:cubicBezTo>
                    <a:pt x="7439" y="4632"/>
                    <a:pt x="6781" y="2637"/>
                    <a:pt x="7481" y="950"/>
                  </a:cubicBezTo>
                  <a:cubicBezTo>
                    <a:pt x="7635" y="579"/>
                    <a:pt x="7868" y="266"/>
                    <a:pt x="8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39"/>
            <p:cNvSpPr/>
            <p:nvPr/>
          </p:nvSpPr>
          <p:spPr>
            <a:xfrm flipH="1" rot="10800000">
              <a:off x="7635187" y="576"/>
              <a:ext cx="1566073" cy="2108529"/>
            </a:xfrm>
            <a:custGeom>
              <a:rect b="b" l="l" r="r" t="t"/>
              <a:pathLst>
                <a:path extrusionOk="0" h="9838" w="7307">
                  <a:moveTo>
                    <a:pt x="7031" y="8575"/>
                  </a:moveTo>
                  <a:lnTo>
                    <a:pt x="7015" y="9333"/>
                  </a:lnTo>
                  <a:cubicBezTo>
                    <a:pt x="6622" y="9678"/>
                    <a:pt x="6054" y="9498"/>
                    <a:pt x="5885" y="9837"/>
                  </a:cubicBezTo>
                  <a:lnTo>
                    <a:pt x="4638" y="9837"/>
                  </a:lnTo>
                  <a:cubicBezTo>
                    <a:pt x="5168" y="8935"/>
                    <a:pt x="6346" y="9163"/>
                    <a:pt x="7031" y="8575"/>
                  </a:cubicBezTo>
                  <a:close/>
                  <a:moveTo>
                    <a:pt x="7031" y="6219"/>
                  </a:moveTo>
                  <a:lnTo>
                    <a:pt x="7031" y="7296"/>
                  </a:lnTo>
                  <a:cubicBezTo>
                    <a:pt x="6479" y="7789"/>
                    <a:pt x="5874" y="8092"/>
                    <a:pt x="5296" y="8320"/>
                  </a:cubicBezTo>
                  <a:cubicBezTo>
                    <a:pt x="4293" y="8702"/>
                    <a:pt x="3518" y="8866"/>
                    <a:pt x="3041" y="9837"/>
                  </a:cubicBezTo>
                  <a:lnTo>
                    <a:pt x="2128" y="9837"/>
                  </a:lnTo>
                  <a:cubicBezTo>
                    <a:pt x="2627" y="8479"/>
                    <a:pt x="3746" y="8177"/>
                    <a:pt x="5025" y="7683"/>
                  </a:cubicBezTo>
                  <a:cubicBezTo>
                    <a:pt x="5906" y="7312"/>
                    <a:pt x="6564" y="7062"/>
                    <a:pt x="7031" y="6219"/>
                  </a:cubicBezTo>
                  <a:close/>
                  <a:moveTo>
                    <a:pt x="7031" y="0"/>
                  </a:moveTo>
                  <a:lnTo>
                    <a:pt x="7307" y="2346"/>
                  </a:lnTo>
                  <a:lnTo>
                    <a:pt x="7031" y="3916"/>
                  </a:lnTo>
                  <a:cubicBezTo>
                    <a:pt x="6840" y="4479"/>
                    <a:pt x="6521" y="5057"/>
                    <a:pt x="5964" y="5646"/>
                  </a:cubicBezTo>
                  <a:lnTo>
                    <a:pt x="5964" y="5651"/>
                  </a:lnTo>
                  <a:lnTo>
                    <a:pt x="5959" y="5651"/>
                  </a:lnTo>
                  <a:cubicBezTo>
                    <a:pt x="5338" y="6272"/>
                    <a:pt x="4633" y="6617"/>
                    <a:pt x="3975" y="6855"/>
                  </a:cubicBezTo>
                  <a:cubicBezTo>
                    <a:pt x="3317" y="7100"/>
                    <a:pt x="2696" y="7301"/>
                    <a:pt x="2027" y="7879"/>
                  </a:cubicBezTo>
                  <a:cubicBezTo>
                    <a:pt x="1327" y="8490"/>
                    <a:pt x="1062" y="8967"/>
                    <a:pt x="855" y="9837"/>
                  </a:cubicBezTo>
                  <a:lnTo>
                    <a:pt x="1" y="9837"/>
                  </a:lnTo>
                  <a:cubicBezTo>
                    <a:pt x="255" y="8861"/>
                    <a:pt x="685" y="8108"/>
                    <a:pt x="1539" y="7360"/>
                  </a:cubicBezTo>
                  <a:lnTo>
                    <a:pt x="1539" y="7360"/>
                  </a:lnTo>
                  <a:lnTo>
                    <a:pt x="1539" y="7360"/>
                  </a:lnTo>
                  <a:cubicBezTo>
                    <a:pt x="2314" y="6686"/>
                    <a:pt x="3094" y="6325"/>
                    <a:pt x="3752" y="6081"/>
                  </a:cubicBezTo>
                  <a:cubicBezTo>
                    <a:pt x="5529" y="5380"/>
                    <a:pt x="6410" y="4224"/>
                    <a:pt x="6622" y="2293"/>
                  </a:cubicBezTo>
                  <a:cubicBezTo>
                    <a:pt x="6681" y="1714"/>
                    <a:pt x="6765" y="653"/>
                    <a:pt x="70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39"/>
            <p:cNvSpPr/>
            <p:nvPr/>
          </p:nvSpPr>
          <p:spPr>
            <a:xfrm flipH="1" rot="10800000">
              <a:off x="7635187" y="571"/>
              <a:ext cx="1506919" cy="1300095"/>
            </a:xfrm>
            <a:custGeom>
              <a:rect b="b" l="l" r="r" t="t"/>
              <a:pathLst>
                <a:path extrusionOk="0" h="6066" w="7031">
                  <a:moveTo>
                    <a:pt x="2378" y="5540"/>
                  </a:moveTo>
                  <a:cubicBezTo>
                    <a:pt x="2643" y="5726"/>
                    <a:pt x="2887" y="5880"/>
                    <a:pt x="3083" y="5980"/>
                  </a:cubicBezTo>
                  <a:cubicBezTo>
                    <a:pt x="3067" y="6007"/>
                    <a:pt x="3057" y="6033"/>
                    <a:pt x="3041" y="6065"/>
                  </a:cubicBezTo>
                  <a:lnTo>
                    <a:pt x="2128" y="6065"/>
                  </a:lnTo>
                  <a:cubicBezTo>
                    <a:pt x="2197" y="5869"/>
                    <a:pt x="2282" y="5699"/>
                    <a:pt x="2378" y="5540"/>
                  </a:cubicBezTo>
                  <a:close/>
                  <a:moveTo>
                    <a:pt x="7031" y="4803"/>
                  </a:moveTo>
                  <a:lnTo>
                    <a:pt x="7015" y="5561"/>
                  </a:lnTo>
                  <a:cubicBezTo>
                    <a:pt x="6622" y="5906"/>
                    <a:pt x="6054" y="5726"/>
                    <a:pt x="5885" y="6065"/>
                  </a:cubicBezTo>
                  <a:lnTo>
                    <a:pt x="5662" y="6065"/>
                  </a:lnTo>
                  <a:cubicBezTo>
                    <a:pt x="5460" y="5927"/>
                    <a:pt x="5248" y="5784"/>
                    <a:pt x="5036" y="5636"/>
                  </a:cubicBezTo>
                  <a:cubicBezTo>
                    <a:pt x="5630" y="5222"/>
                    <a:pt x="6484" y="5269"/>
                    <a:pt x="7031" y="4803"/>
                  </a:cubicBezTo>
                  <a:close/>
                  <a:moveTo>
                    <a:pt x="887" y="4261"/>
                  </a:moveTo>
                  <a:cubicBezTo>
                    <a:pt x="1041" y="4431"/>
                    <a:pt x="1216" y="4601"/>
                    <a:pt x="1401" y="4765"/>
                  </a:cubicBezTo>
                  <a:cubicBezTo>
                    <a:pt x="1136" y="5131"/>
                    <a:pt x="982" y="5519"/>
                    <a:pt x="855" y="6065"/>
                  </a:cubicBezTo>
                  <a:lnTo>
                    <a:pt x="1" y="6065"/>
                  </a:lnTo>
                  <a:cubicBezTo>
                    <a:pt x="181" y="5376"/>
                    <a:pt x="446" y="4803"/>
                    <a:pt x="887" y="4261"/>
                  </a:cubicBezTo>
                  <a:close/>
                  <a:moveTo>
                    <a:pt x="6941" y="2601"/>
                  </a:moveTo>
                  <a:cubicBezTo>
                    <a:pt x="6972" y="2701"/>
                    <a:pt x="7004" y="2802"/>
                    <a:pt x="7031" y="2898"/>
                  </a:cubicBezTo>
                  <a:lnTo>
                    <a:pt x="7031" y="3524"/>
                  </a:lnTo>
                  <a:cubicBezTo>
                    <a:pt x="6479" y="4017"/>
                    <a:pt x="5874" y="4320"/>
                    <a:pt x="5296" y="4548"/>
                  </a:cubicBezTo>
                  <a:cubicBezTo>
                    <a:pt x="4866" y="4712"/>
                    <a:pt x="4479" y="4834"/>
                    <a:pt x="4139" y="4999"/>
                  </a:cubicBezTo>
                  <a:cubicBezTo>
                    <a:pt x="3932" y="4845"/>
                    <a:pt x="3725" y="4686"/>
                    <a:pt x="3534" y="4527"/>
                  </a:cubicBezTo>
                  <a:cubicBezTo>
                    <a:pt x="3980" y="4293"/>
                    <a:pt x="4489" y="4118"/>
                    <a:pt x="5025" y="3911"/>
                  </a:cubicBezTo>
                  <a:cubicBezTo>
                    <a:pt x="5848" y="3566"/>
                    <a:pt x="6479" y="3322"/>
                    <a:pt x="6941" y="2601"/>
                  </a:cubicBezTo>
                  <a:close/>
                  <a:moveTo>
                    <a:pt x="6267" y="1"/>
                  </a:moveTo>
                  <a:cubicBezTo>
                    <a:pt x="6352" y="388"/>
                    <a:pt x="6442" y="775"/>
                    <a:pt x="6537" y="1152"/>
                  </a:cubicBezTo>
                  <a:cubicBezTo>
                    <a:pt x="6383" y="1391"/>
                    <a:pt x="6192" y="1635"/>
                    <a:pt x="5964" y="1874"/>
                  </a:cubicBezTo>
                  <a:lnTo>
                    <a:pt x="5964" y="1879"/>
                  </a:lnTo>
                  <a:lnTo>
                    <a:pt x="5959" y="1879"/>
                  </a:lnTo>
                  <a:cubicBezTo>
                    <a:pt x="5338" y="2500"/>
                    <a:pt x="4633" y="2845"/>
                    <a:pt x="3975" y="3083"/>
                  </a:cubicBezTo>
                  <a:cubicBezTo>
                    <a:pt x="3502" y="3259"/>
                    <a:pt x="3051" y="3412"/>
                    <a:pt x="2584" y="3699"/>
                  </a:cubicBezTo>
                  <a:cubicBezTo>
                    <a:pt x="2409" y="3524"/>
                    <a:pt x="2240" y="3349"/>
                    <a:pt x="2080" y="3168"/>
                  </a:cubicBezTo>
                  <a:cubicBezTo>
                    <a:pt x="2669" y="2755"/>
                    <a:pt x="3242" y="2495"/>
                    <a:pt x="3752" y="2309"/>
                  </a:cubicBezTo>
                  <a:cubicBezTo>
                    <a:pt x="5015" y="1810"/>
                    <a:pt x="5832" y="1078"/>
                    <a:pt x="6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BLANK_14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40"/>
          <p:cNvSpPr txBox="1"/>
          <p:nvPr>
            <p:ph type="title"/>
          </p:nvPr>
        </p:nvSpPr>
        <p:spPr>
          <a:xfrm>
            <a:off x="1017300" y="1907743"/>
            <a:ext cx="4476300" cy="165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91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74" name="Google Shape;374;p40"/>
          <p:cNvSpPr txBox="1"/>
          <p:nvPr>
            <p:ph idx="1" type="subTitle"/>
          </p:nvPr>
        </p:nvSpPr>
        <p:spPr>
          <a:xfrm>
            <a:off x="1603450" y="3963249"/>
            <a:ext cx="3402000" cy="11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75" name="Google Shape;375;p40"/>
          <p:cNvGrpSpPr/>
          <p:nvPr/>
        </p:nvGrpSpPr>
        <p:grpSpPr>
          <a:xfrm>
            <a:off x="6635995" y="484302"/>
            <a:ext cx="1927901" cy="678772"/>
            <a:chOff x="6406995" y="387761"/>
            <a:chExt cx="1927901" cy="509092"/>
          </a:xfrm>
        </p:grpSpPr>
        <p:sp>
          <p:nvSpPr>
            <p:cNvPr id="376" name="Google Shape;376;p40"/>
            <p:cNvSpPr/>
            <p:nvPr/>
          </p:nvSpPr>
          <p:spPr>
            <a:xfrm flipH="1">
              <a:off x="6406995" y="387761"/>
              <a:ext cx="1082905" cy="324969"/>
            </a:xfrm>
            <a:custGeom>
              <a:rect b="b" l="l" r="r" t="t"/>
              <a:pathLst>
                <a:path extrusionOk="0" h="5323" w="17738">
                  <a:moveTo>
                    <a:pt x="11556" y="2340"/>
                  </a:moveTo>
                  <a:cubicBezTo>
                    <a:pt x="12299" y="945"/>
                    <a:pt x="14426" y="1582"/>
                    <a:pt x="14182" y="3163"/>
                  </a:cubicBezTo>
                  <a:cubicBezTo>
                    <a:pt x="15217" y="2346"/>
                    <a:pt x="16512" y="3539"/>
                    <a:pt x="16023" y="4585"/>
                  </a:cubicBezTo>
                  <a:cubicBezTo>
                    <a:pt x="16299" y="4707"/>
                    <a:pt x="17737" y="4967"/>
                    <a:pt x="17737" y="5301"/>
                  </a:cubicBezTo>
                  <a:cubicBezTo>
                    <a:pt x="17737" y="5312"/>
                    <a:pt x="17737" y="5317"/>
                    <a:pt x="17727" y="5322"/>
                  </a:cubicBezTo>
                  <a:lnTo>
                    <a:pt x="21" y="5322"/>
                  </a:lnTo>
                  <a:cubicBezTo>
                    <a:pt x="16" y="5317"/>
                    <a:pt x="16" y="5312"/>
                    <a:pt x="11" y="5306"/>
                  </a:cubicBezTo>
                  <a:cubicBezTo>
                    <a:pt x="0" y="5285"/>
                    <a:pt x="435" y="5168"/>
                    <a:pt x="472" y="5163"/>
                  </a:cubicBezTo>
                  <a:cubicBezTo>
                    <a:pt x="1104" y="5020"/>
                    <a:pt x="1449" y="4903"/>
                    <a:pt x="2080" y="4818"/>
                  </a:cubicBezTo>
                  <a:cubicBezTo>
                    <a:pt x="2298" y="3906"/>
                    <a:pt x="3194" y="3810"/>
                    <a:pt x="3608" y="4346"/>
                  </a:cubicBezTo>
                  <a:cubicBezTo>
                    <a:pt x="3539" y="3009"/>
                    <a:pt x="4929" y="2234"/>
                    <a:pt x="5958" y="3338"/>
                  </a:cubicBezTo>
                  <a:cubicBezTo>
                    <a:pt x="5730" y="1640"/>
                    <a:pt x="7439" y="839"/>
                    <a:pt x="8553" y="2181"/>
                  </a:cubicBezTo>
                  <a:cubicBezTo>
                    <a:pt x="8813" y="1"/>
                    <a:pt x="11323" y="245"/>
                    <a:pt x="11556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6638433" y="387761"/>
              <a:ext cx="1696462" cy="509092"/>
            </a:xfrm>
            <a:custGeom>
              <a:rect b="b" l="l" r="r" t="t"/>
              <a:pathLst>
                <a:path extrusionOk="0" h="5323" w="17738">
                  <a:moveTo>
                    <a:pt x="11556" y="2340"/>
                  </a:moveTo>
                  <a:cubicBezTo>
                    <a:pt x="12299" y="945"/>
                    <a:pt x="14426" y="1582"/>
                    <a:pt x="14182" y="3163"/>
                  </a:cubicBezTo>
                  <a:cubicBezTo>
                    <a:pt x="15217" y="2346"/>
                    <a:pt x="16512" y="3539"/>
                    <a:pt x="16023" y="4585"/>
                  </a:cubicBezTo>
                  <a:cubicBezTo>
                    <a:pt x="16299" y="4707"/>
                    <a:pt x="17737" y="4967"/>
                    <a:pt x="17737" y="5301"/>
                  </a:cubicBezTo>
                  <a:cubicBezTo>
                    <a:pt x="17737" y="5312"/>
                    <a:pt x="17737" y="5317"/>
                    <a:pt x="17727" y="5322"/>
                  </a:cubicBezTo>
                  <a:lnTo>
                    <a:pt x="21" y="5322"/>
                  </a:lnTo>
                  <a:cubicBezTo>
                    <a:pt x="16" y="5317"/>
                    <a:pt x="16" y="5312"/>
                    <a:pt x="11" y="5306"/>
                  </a:cubicBezTo>
                  <a:cubicBezTo>
                    <a:pt x="0" y="5285"/>
                    <a:pt x="435" y="5168"/>
                    <a:pt x="472" y="5163"/>
                  </a:cubicBezTo>
                  <a:cubicBezTo>
                    <a:pt x="1104" y="5020"/>
                    <a:pt x="1449" y="4903"/>
                    <a:pt x="2080" y="4818"/>
                  </a:cubicBezTo>
                  <a:cubicBezTo>
                    <a:pt x="2298" y="3906"/>
                    <a:pt x="3194" y="3810"/>
                    <a:pt x="3608" y="4346"/>
                  </a:cubicBezTo>
                  <a:cubicBezTo>
                    <a:pt x="3539" y="3009"/>
                    <a:pt x="4929" y="2234"/>
                    <a:pt x="5958" y="3338"/>
                  </a:cubicBezTo>
                  <a:cubicBezTo>
                    <a:pt x="5730" y="1640"/>
                    <a:pt x="7439" y="839"/>
                    <a:pt x="8553" y="2181"/>
                  </a:cubicBezTo>
                  <a:cubicBezTo>
                    <a:pt x="8813" y="1"/>
                    <a:pt x="11323" y="245"/>
                    <a:pt x="11556" y="23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BLANK_19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1"/>
          <p:cNvSpPr txBox="1"/>
          <p:nvPr>
            <p:ph type="title"/>
          </p:nvPr>
        </p:nvSpPr>
        <p:spPr>
          <a:xfrm>
            <a:off x="714000" y="723600"/>
            <a:ext cx="7716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81" name="Google Shape;381;p41"/>
          <p:cNvSpPr txBox="1"/>
          <p:nvPr>
            <p:ph idx="1" type="body"/>
          </p:nvPr>
        </p:nvSpPr>
        <p:spPr>
          <a:xfrm>
            <a:off x="714000" y="1855300"/>
            <a:ext cx="7716000" cy="16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>
            <a:off x="3719945" y="524656"/>
            <a:ext cx="4975361" cy="580722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5"/>
          <p:cNvSpPr/>
          <p:nvPr>
            <p:ph idx="2" type="pic"/>
          </p:nvPr>
        </p:nvSpPr>
        <p:spPr>
          <a:xfrm>
            <a:off x="4218276" y="1093788"/>
            <a:ext cx="2639724" cy="3519632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5"/>
          <p:cNvSpPr/>
          <p:nvPr>
            <p:ph idx="3" type="pic"/>
          </p:nvPr>
        </p:nvSpPr>
        <p:spPr>
          <a:xfrm>
            <a:off x="7086625" y="2773346"/>
            <a:ext cx="1380056" cy="184007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BLANK_18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2"/>
          <p:cNvSpPr txBox="1"/>
          <p:nvPr>
            <p:ph type="title"/>
          </p:nvPr>
        </p:nvSpPr>
        <p:spPr>
          <a:xfrm>
            <a:off x="714000" y="723600"/>
            <a:ext cx="7716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385" name="Google Shape;385;p42"/>
          <p:cNvGrpSpPr/>
          <p:nvPr/>
        </p:nvGrpSpPr>
        <p:grpSpPr>
          <a:xfrm>
            <a:off x="-49985" y="6134258"/>
            <a:ext cx="9243969" cy="734497"/>
            <a:chOff x="-49985" y="4600809"/>
            <a:chExt cx="9243969" cy="550887"/>
          </a:xfrm>
        </p:grpSpPr>
        <p:sp>
          <p:nvSpPr>
            <p:cNvPr id="386" name="Google Shape;386;p42"/>
            <p:cNvSpPr/>
            <p:nvPr/>
          </p:nvSpPr>
          <p:spPr>
            <a:xfrm flipH="1" rot="10800000">
              <a:off x="-49985" y="4600809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0" y="1"/>
                  </a:moveTo>
                  <a:lnTo>
                    <a:pt x="0" y="6925"/>
                  </a:lnTo>
                  <a:cubicBezTo>
                    <a:pt x="1157" y="6187"/>
                    <a:pt x="3953" y="4622"/>
                    <a:pt x="7035" y="4622"/>
                  </a:cubicBezTo>
                  <a:cubicBezTo>
                    <a:pt x="12352" y="4622"/>
                    <a:pt x="13710" y="6887"/>
                    <a:pt x="18262" y="6887"/>
                  </a:cubicBezTo>
                  <a:cubicBezTo>
                    <a:pt x="23138" y="6887"/>
                    <a:pt x="24077" y="4755"/>
                    <a:pt x="29235" y="4755"/>
                  </a:cubicBezTo>
                  <a:cubicBezTo>
                    <a:pt x="34233" y="4755"/>
                    <a:pt x="35368" y="6951"/>
                    <a:pt x="40913" y="6951"/>
                  </a:cubicBezTo>
                  <a:cubicBezTo>
                    <a:pt x="45603" y="6951"/>
                    <a:pt x="47837" y="4845"/>
                    <a:pt x="51688" y="4845"/>
                  </a:cubicBezTo>
                  <a:cubicBezTo>
                    <a:pt x="55105" y="4845"/>
                    <a:pt x="57578" y="5805"/>
                    <a:pt x="59207" y="6813"/>
                  </a:cubicBezTo>
                  <a:lnTo>
                    <a:pt x="59207" y="1"/>
                  </a:lnTo>
                  <a:close/>
                </a:path>
              </a:pathLst>
            </a:custGeom>
            <a:solidFill>
              <a:srgbClr val="FD50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42"/>
            <p:cNvSpPr/>
            <p:nvPr/>
          </p:nvSpPr>
          <p:spPr>
            <a:xfrm flipH="1" rot="10800000">
              <a:off x="-49985" y="4600809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54840" y="1"/>
                  </a:moveTo>
                  <a:cubicBezTo>
                    <a:pt x="55562" y="1815"/>
                    <a:pt x="55986" y="3656"/>
                    <a:pt x="56278" y="5503"/>
                  </a:cubicBezTo>
                  <a:cubicBezTo>
                    <a:pt x="57456" y="5863"/>
                    <a:pt x="58427" y="6330"/>
                    <a:pt x="59207" y="6813"/>
                  </a:cubicBezTo>
                  <a:lnTo>
                    <a:pt x="59207" y="1"/>
                  </a:lnTo>
                  <a:close/>
                  <a:moveTo>
                    <a:pt x="39231" y="1"/>
                  </a:moveTo>
                  <a:cubicBezTo>
                    <a:pt x="38026" y="1980"/>
                    <a:pt x="37013" y="4834"/>
                    <a:pt x="37108" y="6532"/>
                  </a:cubicBezTo>
                  <a:cubicBezTo>
                    <a:pt x="37108" y="6532"/>
                    <a:pt x="37108" y="6532"/>
                    <a:pt x="37108" y="6532"/>
                  </a:cubicBezTo>
                  <a:cubicBezTo>
                    <a:pt x="37172" y="6548"/>
                    <a:pt x="37236" y="6559"/>
                    <a:pt x="37299" y="6574"/>
                  </a:cubicBezTo>
                  <a:cubicBezTo>
                    <a:pt x="37310" y="6580"/>
                    <a:pt x="37321" y="6580"/>
                    <a:pt x="37336" y="6585"/>
                  </a:cubicBezTo>
                  <a:cubicBezTo>
                    <a:pt x="37384" y="6596"/>
                    <a:pt x="37437" y="6606"/>
                    <a:pt x="37490" y="6617"/>
                  </a:cubicBezTo>
                  <a:cubicBezTo>
                    <a:pt x="37506" y="6622"/>
                    <a:pt x="37527" y="6622"/>
                    <a:pt x="37543" y="6628"/>
                  </a:cubicBezTo>
                  <a:cubicBezTo>
                    <a:pt x="37591" y="6638"/>
                    <a:pt x="37639" y="6649"/>
                    <a:pt x="37687" y="6654"/>
                  </a:cubicBezTo>
                  <a:cubicBezTo>
                    <a:pt x="37708" y="6659"/>
                    <a:pt x="37729" y="6665"/>
                    <a:pt x="37750" y="6670"/>
                  </a:cubicBezTo>
                  <a:cubicBezTo>
                    <a:pt x="37793" y="6675"/>
                    <a:pt x="37841" y="6686"/>
                    <a:pt x="37883" y="6696"/>
                  </a:cubicBezTo>
                  <a:cubicBezTo>
                    <a:pt x="37909" y="6696"/>
                    <a:pt x="37936" y="6702"/>
                    <a:pt x="37957" y="6707"/>
                  </a:cubicBezTo>
                  <a:cubicBezTo>
                    <a:pt x="38000" y="6712"/>
                    <a:pt x="38042" y="6723"/>
                    <a:pt x="38090" y="6728"/>
                  </a:cubicBezTo>
                  <a:cubicBezTo>
                    <a:pt x="38116" y="6734"/>
                    <a:pt x="38143" y="6739"/>
                    <a:pt x="38169" y="6744"/>
                  </a:cubicBezTo>
                  <a:cubicBezTo>
                    <a:pt x="38217" y="6750"/>
                    <a:pt x="38265" y="6760"/>
                    <a:pt x="38318" y="6765"/>
                  </a:cubicBezTo>
                  <a:cubicBezTo>
                    <a:pt x="38334" y="6771"/>
                    <a:pt x="38355" y="6771"/>
                    <a:pt x="38371" y="6776"/>
                  </a:cubicBezTo>
                  <a:cubicBezTo>
                    <a:pt x="38429" y="6781"/>
                    <a:pt x="38493" y="6792"/>
                    <a:pt x="38551" y="6803"/>
                  </a:cubicBezTo>
                  <a:cubicBezTo>
                    <a:pt x="38567" y="6803"/>
                    <a:pt x="38578" y="6803"/>
                    <a:pt x="38594" y="6808"/>
                  </a:cubicBezTo>
                  <a:cubicBezTo>
                    <a:pt x="38668" y="6813"/>
                    <a:pt x="38742" y="6824"/>
                    <a:pt x="38817" y="6834"/>
                  </a:cubicBezTo>
                  <a:cubicBezTo>
                    <a:pt x="38822" y="6834"/>
                    <a:pt x="38833" y="6834"/>
                    <a:pt x="38838" y="6834"/>
                  </a:cubicBezTo>
                  <a:cubicBezTo>
                    <a:pt x="38907" y="6845"/>
                    <a:pt x="38971" y="6850"/>
                    <a:pt x="39040" y="6861"/>
                  </a:cubicBezTo>
                  <a:cubicBezTo>
                    <a:pt x="39066" y="6861"/>
                    <a:pt x="39098" y="6866"/>
                    <a:pt x="39124" y="6866"/>
                  </a:cubicBezTo>
                  <a:cubicBezTo>
                    <a:pt x="39172" y="6872"/>
                    <a:pt x="39220" y="6877"/>
                    <a:pt x="39273" y="6882"/>
                  </a:cubicBezTo>
                  <a:cubicBezTo>
                    <a:pt x="39305" y="6882"/>
                    <a:pt x="39337" y="6887"/>
                    <a:pt x="39369" y="6887"/>
                  </a:cubicBezTo>
                  <a:cubicBezTo>
                    <a:pt x="39416" y="6893"/>
                    <a:pt x="39464" y="6898"/>
                    <a:pt x="39512" y="6903"/>
                  </a:cubicBezTo>
                  <a:cubicBezTo>
                    <a:pt x="39544" y="6903"/>
                    <a:pt x="39575" y="6903"/>
                    <a:pt x="39607" y="6909"/>
                  </a:cubicBezTo>
                  <a:cubicBezTo>
                    <a:pt x="39660" y="6909"/>
                    <a:pt x="39708" y="6914"/>
                    <a:pt x="39761" y="6919"/>
                  </a:cubicBezTo>
                  <a:cubicBezTo>
                    <a:pt x="39793" y="6919"/>
                    <a:pt x="39825" y="6919"/>
                    <a:pt x="39857" y="6925"/>
                  </a:cubicBezTo>
                  <a:cubicBezTo>
                    <a:pt x="39910" y="6925"/>
                    <a:pt x="39957" y="6930"/>
                    <a:pt x="40011" y="6930"/>
                  </a:cubicBezTo>
                  <a:cubicBezTo>
                    <a:pt x="40042" y="6930"/>
                    <a:pt x="40080" y="6935"/>
                    <a:pt x="40111" y="6935"/>
                  </a:cubicBezTo>
                  <a:cubicBezTo>
                    <a:pt x="40164" y="6935"/>
                    <a:pt x="40217" y="6941"/>
                    <a:pt x="40271" y="6941"/>
                  </a:cubicBezTo>
                  <a:cubicBezTo>
                    <a:pt x="40302" y="6941"/>
                    <a:pt x="40340" y="6946"/>
                    <a:pt x="40371" y="6946"/>
                  </a:cubicBezTo>
                  <a:cubicBezTo>
                    <a:pt x="40435" y="6946"/>
                    <a:pt x="40493" y="6946"/>
                    <a:pt x="40557" y="6946"/>
                  </a:cubicBezTo>
                  <a:cubicBezTo>
                    <a:pt x="40584" y="6951"/>
                    <a:pt x="40610" y="6951"/>
                    <a:pt x="40637" y="6951"/>
                  </a:cubicBezTo>
                  <a:cubicBezTo>
                    <a:pt x="40727" y="6951"/>
                    <a:pt x="40817" y="6951"/>
                    <a:pt x="40913" y="6951"/>
                  </a:cubicBezTo>
                  <a:cubicBezTo>
                    <a:pt x="40982" y="6951"/>
                    <a:pt x="41050" y="6951"/>
                    <a:pt x="41119" y="6951"/>
                  </a:cubicBezTo>
                  <a:cubicBezTo>
                    <a:pt x="41141" y="6951"/>
                    <a:pt x="41157" y="6951"/>
                    <a:pt x="41173" y="6951"/>
                  </a:cubicBezTo>
                  <a:cubicBezTo>
                    <a:pt x="41226" y="6951"/>
                    <a:pt x="41273" y="6946"/>
                    <a:pt x="41321" y="6946"/>
                  </a:cubicBezTo>
                  <a:cubicBezTo>
                    <a:pt x="41348" y="6946"/>
                    <a:pt x="41374" y="6946"/>
                    <a:pt x="41401" y="6946"/>
                  </a:cubicBezTo>
                  <a:cubicBezTo>
                    <a:pt x="41438" y="6941"/>
                    <a:pt x="41480" y="6941"/>
                    <a:pt x="41517" y="6941"/>
                  </a:cubicBezTo>
                  <a:cubicBezTo>
                    <a:pt x="41549" y="6941"/>
                    <a:pt x="41576" y="6935"/>
                    <a:pt x="41608" y="6935"/>
                  </a:cubicBezTo>
                  <a:cubicBezTo>
                    <a:pt x="41645" y="6935"/>
                    <a:pt x="41682" y="6930"/>
                    <a:pt x="41724" y="6930"/>
                  </a:cubicBezTo>
                  <a:cubicBezTo>
                    <a:pt x="41746" y="6930"/>
                    <a:pt x="41772" y="6930"/>
                    <a:pt x="41799" y="6925"/>
                  </a:cubicBezTo>
                  <a:cubicBezTo>
                    <a:pt x="41836" y="6925"/>
                    <a:pt x="41878" y="6919"/>
                    <a:pt x="41915" y="6919"/>
                  </a:cubicBezTo>
                  <a:cubicBezTo>
                    <a:pt x="41942" y="6919"/>
                    <a:pt x="41974" y="6914"/>
                    <a:pt x="42000" y="6914"/>
                  </a:cubicBezTo>
                  <a:cubicBezTo>
                    <a:pt x="42032" y="6909"/>
                    <a:pt x="42069" y="6909"/>
                    <a:pt x="42101" y="6903"/>
                  </a:cubicBezTo>
                  <a:cubicBezTo>
                    <a:pt x="42133" y="6903"/>
                    <a:pt x="42159" y="6898"/>
                    <a:pt x="42191" y="6898"/>
                  </a:cubicBezTo>
                  <a:cubicBezTo>
                    <a:pt x="42234" y="6893"/>
                    <a:pt x="42271" y="6893"/>
                    <a:pt x="42313" y="6887"/>
                  </a:cubicBezTo>
                  <a:cubicBezTo>
                    <a:pt x="42334" y="6887"/>
                    <a:pt x="42356" y="6882"/>
                    <a:pt x="42372" y="6882"/>
                  </a:cubicBezTo>
                  <a:cubicBezTo>
                    <a:pt x="42435" y="6877"/>
                    <a:pt x="42494" y="6866"/>
                    <a:pt x="42557" y="6861"/>
                  </a:cubicBezTo>
                  <a:cubicBezTo>
                    <a:pt x="42579" y="6861"/>
                    <a:pt x="42600" y="6856"/>
                    <a:pt x="42621" y="6856"/>
                  </a:cubicBezTo>
                  <a:cubicBezTo>
                    <a:pt x="42658" y="6850"/>
                    <a:pt x="42701" y="6845"/>
                    <a:pt x="42738" y="6840"/>
                  </a:cubicBezTo>
                  <a:cubicBezTo>
                    <a:pt x="42764" y="6840"/>
                    <a:pt x="42796" y="6834"/>
                    <a:pt x="42823" y="6829"/>
                  </a:cubicBezTo>
                  <a:cubicBezTo>
                    <a:pt x="42854" y="6824"/>
                    <a:pt x="42886" y="6824"/>
                    <a:pt x="42913" y="6819"/>
                  </a:cubicBezTo>
                  <a:cubicBezTo>
                    <a:pt x="42945" y="6813"/>
                    <a:pt x="42971" y="6808"/>
                    <a:pt x="43003" y="6808"/>
                  </a:cubicBezTo>
                  <a:cubicBezTo>
                    <a:pt x="43035" y="6803"/>
                    <a:pt x="43067" y="6797"/>
                    <a:pt x="43093" y="6792"/>
                  </a:cubicBezTo>
                  <a:cubicBezTo>
                    <a:pt x="43120" y="6787"/>
                    <a:pt x="43146" y="6787"/>
                    <a:pt x="43173" y="6781"/>
                  </a:cubicBezTo>
                  <a:cubicBezTo>
                    <a:pt x="43210" y="6776"/>
                    <a:pt x="43242" y="6771"/>
                    <a:pt x="43279" y="6765"/>
                  </a:cubicBezTo>
                  <a:cubicBezTo>
                    <a:pt x="43300" y="6760"/>
                    <a:pt x="43321" y="6755"/>
                    <a:pt x="43348" y="6755"/>
                  </a:cubicBezTo>
                  <a:cubicBezTo>
                    <a:pt x="43380" y="6750"/>
                    <a:pt x="43412" y="6739"/>
                    <a:pt x="43443" y="6734"/>
                  </a:cubicBezTo>
                  <a:cubicBezTo>
                    <a:pt x="43470" y="6734"/>
                    <a:pt x="43496" y="6728"/>
                    <a:pt x="43528" y="6723"/>
                  </a:cubicBezTo>
                  <a:cubicBezTo>
                    <a:pt x="43555" y="6718"/>
                    <a:pt x="43587" y="6712"/>
                    <a:pt x="43618" y="6707"/>
                  </a:cubicBezTo>
                  <a:cubicBezTo>
                    <a:pt x="43640" y="6702"/>
                    <a:pt x="43666" y="6696"/>
                    <a:pt x="43693" y="6691"/>
                  </a:cubicBezTo>
                  <a:cubicBezTo>
                    <a:pt x="43698" y="6691"/>
                    <a:pt x="43709" y="6686"/>
                    <a:pt x="43714" y="6686"/>
                  </a:cubicBezTo>
                  <a:cubicBezTo>
                    <a:pt x="43815" y="6670"/>
                    <a:pt x="43910" y="6649"/>
                    <a:pt x="44006" y="6628"/>
                  </a:cubicBezTo>
                  <a:cubicBezTo>
                    <a:pt x="44011" y="6628"/>
                    <a:pt x="44011" y="6628"/>
                    <a:pt x="44011" y="6628"/>
                  </a:cubicBezTo>
                  <a:cubicBezTo>
                    <a:pt x="44011" y="6628"/>
                    <a:pt x="44011" y="6628"/>
                    <a:pt x="44011" y="6628"/>
                  </a:cubicBezTo>
                  <a:cubicBezTo>
                    <a:pt x="44112" y="6606"/>
                    <a:pt x="44207" y="6585"/>
                    <a:pt x="44303" y="6564"/>
                  </a:cubicBezTo>
                  <a:cubicBezTo>
                    <a:pt x="44308" y="6564"/>
                    <a:pt x="44319" y="6559"/>
                    <a:pt x="44329" y="6559"/>
                  </a:cubicBezTo>
                  <a:cubicBezTo>
                    <a:pt x="44420" y="6537"/>
                    <a:pt x="44515" y="6511"/>
                    <a:pt x="44605" y="6490"/>
                  </a:cubicBezTo>
                  <a:cubicBezTo>
                    <a:pt x="44611" y="6490"/>
                    <a:pt x="44621" y="6484"/>
                    <a:pt x="44627" y="6484"/>
                  </a:cubicBezTo>
                  <a:cubicBezTo>
                    <a:pt x="44690" y="6468"/>
                    <a:pt x="44754" y="6452"/>
                    <a:pt x="44818" y="6437"/>
                  </a:cubicBezTo>
                  <a:cubicBezTo>
                    <a:pt x="44871" y="6421"/>
                    <a:pt x="44924" y="6410"/>
                    <a:pt x="44977" y="6394"/>
                  </a:cubicBezTo>
                  <a:cubicBezTo>
                    <a:pt x="45024" y="6378"/>
                    <a:pt x="45078" y="6368"/>
                    <a:pt x="45131" y="6352"/>
                  </a:cubicBezTo>
                  <a:cubicBezTo>
                    <a:pt x="45178" y="6341"/>
                    <a:pt x="45226" y="6325"/>
                    <a:pt x="45274" y="6314"/>
                  </a:cubicBezTo>
                  <a:cubicBezTo>
                    <a:pt x="45327" y="6299"/>
                    <a:pt x="45385" y="6283"/>
                    <a:pt x="45438" y="6267"/>
                  </a:cubicBezTo>
                  <a:cubicBezTo>
                    <a:pt x="45481" y="6251"/>
                    <a:pt x="45523" y="6240"/>
                    <a:pt x="45566" y="6224"/>
                  </a:cubicBezTo>
                  <a:cubicBezTo>
                    <a:pt x="45624" y="6208"/>
                    <a:pt x="45682" y="6192"/>
                    <a:pt x="45741" y="6177"/>
                  </a:cubicBezTo>
                  <a:cubicBezTo>
                    <a:pt x="45773" y="6166"/>
                    <a:pt x="45804" y="6155"/>
                    <a:pt x="45836" y="6145"/>
                  </a:cubicBezTo>
                  <a:cubicBezTo>
                    <a:pt x="45905" y="6123"/>
                    <a:pt x="45969" y="6102"/>
                    <a:pt x="46038" y="6086"/>
                  </a:cubicBezTo>
                  <a:cubicBezTo>
                    <a:pt x="45958" y="4362"/>
                    <a:pt x="45014" y="1815"/>
                    <a:pt x="43910" y="1"/>
                  </a:cubicBezTo>
                  <a:lnTo>
                    <a:pt x="39231" y="1"/>
                  </a:lnTo>
                  <a:close/>
                  <a:moveTo>
                    <a:pt x="15296" y="1"/>
                  </a:moveTo>
                  <a:cubicBezTo>
                    <a:pt x="14241" y="1730"/>
                    <a:pt x="13333" y="4134"/>
                    <a:pt x="13185" y="5842"/>
                  </a:cubicBezTo>
                  <a:cubicBezTo>
                    <a:pt x="13185" y="5842"/>
                    <a:pt x="13185" y="5842"/>
                    <a:pt x="13185" y="5842"/>
                  </a:cubicBezTo>
                  <a:cubicBezTo>
                    <a:pt x="13370" y="5911"/>
                    <a:pt x="13556" y="5975"/>
                    <a:pt x="13742" y="6044"/>
                  </a:cubicBezTo>
                  <a:cubicBezTo>
                    <a:pt x="13821" y="6070"/>
                    <a:pt x="13896" y="6097"/>
                    <a:pt x="13975" y="6123"/>
                  </a:cubicBezTo>
                  <a:cubicBezTo>
                    <a:pt x="13997" y="6129"/>
                    <a:pt x="14018" y="6134"/>
                    <a:pt x="14039" y="6145"/>
                  </a:cubicBezTo>
                  <a:cubicBezTo>
                    <a:pt x="14103" y="6166"/>
                    <a:pt x="14166" y="6187"/>
                    <a:pt x="14235" y="6208"/>
                  </a:cubicBezTo>
                  <a:cubicBezTo>
                    <a:pt x="14267" y="6219"/>
                    <a:pt x="14304" y="6230"/>
                    <a:pt x="14336" y="6245"/>
                  </a:cubicBezTo>
                  <a:cubicBezTo>
                    <a:pt x="14394" y="6261"/>
                    <a:pt x="14453" y="6283"/>
                    <a:pt x="14511" y="6299"/>
                  </a:cubicBezTo>
                  <a:cubicBezTo>
                    <a:pt x="14554" y="6309"/>
                    <a:pt x="14591" y="6325"/>
                    <a:pt x="14633" y="6336"/>
                  </a:cubicBezTo>
                  <a:cubicBezTo>
                    <a:pt x="14808" y="6389"/>
                    <a:pt x="14989" y="6442"/>
                    <a:pt x="15169" y="6490"/>
                  </a:cubicBezTo>
                  <a:cubicBezTo>
                    <a:pt x="15270" y="6516"/>
                    <a:pt x="15371" y="6543"/>
                    <a:pt x="15472" y="6564"/>
                  </a:cubicBezTo>
                  <a:cubicBezTo>
                    <a:pt x="15514" y="6574"/>
                    <a:pt x="15562" y="6585"/>
                    <a:pt x="15604" y="6596"/>
                  </a:cubicBezTo>
                  <a:cubicBezTo>
                    <a:pt x="15615" y="6596"/>
                    <a:pt x="15620" y="6601"/>
                    <a:pt x="15631" y="6601"/>
                  </a:cubicBezTo>
                  <a:cubicBezTo>
                    <a:pt x="15673" y="6612"/>
                    <a:pt x="15716" y="6622"/>
                    <a:pt x="15753" y="6628"/>
                  </a:cubicBezTo>
                  <a:cubicBezTo>
                    <a:pt x="15769" y="6633"/>
                    <a:pt x="15779" y="6633"/>
                    <a:pt x="15790" y="6638"/>
                  </a:cubicBezTo>
                  <a:cubicBezTo>
                    <a:pt x="15827" y="6643"/>
                    <a:pt x="15864" y="6649"/>
                    <a:pt x="15901" y="6659"/>
                  </a:cubicBezTo>
                  <a:cubicBezTo>
                    <a:pt x="15917" y="6665"/>
                    <a:pt x="15938" y="6665"/>
                    <a:pt x="15960" y="6670"/>
                  </a:cubicBezTo>
                  <a:cubicBezTo>
                    <a:pt x="15991" y="6675"/>
                    <a:pt x="16023" y="6681"/>
                    <a:pt x="16055" y="6686"/>
                  </a:cubicBezTo>
                  <a:cubicBezTo>
                    <a:pt x="16076" y="6691"/>
                    <a:pt x="16103" y="6696"/>
                    <a:pt x="16124" y="6702"/>
                  </a:cubicBezTo>
                  <a:cubicBezTo>
                    <a:pt x="16156" y="6707"/>
                    <a:pt x="16188" y="6712"/>
                    <a:pt x="16220" y="6718"/>
                  </a:cubicBezTo>
                  <a:cubicBezTo>
                    <a:pt x="16246" y="6723"/>
                    <a:pt x="16267" y="6728"/>
                    <a:pt x="16294" y="6728"/>
                  </a:cubicBezTo>
                  <a:cubicBezTo>
                    <a:pt x="16320" y="6734"/>
                    <a:pt x="16352" y="6739"/>
                    <a:pt x="16384" y="6744"/>
                  </a:cubicBezTo>
                  <a:cubicBezTo>
                    <a:pt x="16411" y="6750"/>
                    <a:pt x="16437" y="6755"/>
                    <a:pt x="16464" y="6755"/>
                  </a:cubicBezTo>
                  <a:cubicBezTo>
                    <a:pt x="16496" y="6760"/>
                    <a:pt x="16527" y="6765"/>
                    <a:pt x="16559" y="6771"/>
                  </a:cubicBezTo>
                  <a:cubicBezTo>
                    <a:pt x="16586" y="6776"/>
                    <a:pt x="16612" y="6776"/>
                    <a:pt x="16639" y="6781"/>
                  </a:cubicBezTo>
                  <a:cubicBezTo>
                    <a:pt x="16671" y="6787"/>
                    <a:pt x="16702" y="6792"/>
                    <a:pt x="16729" y="6792"/>
                  </a:cubicBezTo>
                  <a:cubicBezTo>
                    <a:pt x="16761" y="6797"/>
                    <a:pt x="16787" y="6803"/>
                    <a:pt x="16814" y="6803"/>
                  </a:cubicBezTo>
                  <a:cubicBezTo>
                    <a:pt x="16846" y="6808"/>
                    <a:pt x="16878" y="6813"/>
                    <a:pt x="16909" y="6813"/>
                  </a:cubicBezTo>
                  <a:cubicBezTo>
                    <a:pt x="16941" y="6819"/>
                    <a:pt x="16968" y="6819"/>
                    <a:pt x="16994" y="6824"/>
                  </a:cubicBezTo>
                  <a:cubicBezTo>
                    <a:pt x="17026" y="6824"/>
                    <a:pt x="17058" y="6829"/>
                    <a:pt x="17090" y="6834"/>
                  </a:cubicBezTo>
                  <a:cubicBezTo>
                    <a:pt x="17122" y="6834"/>
                    <a:pt x="17153" y="6840"/>
                    <a:pt x="17185" y="6840"/>
                  </a:cubicBezTo>
                  <a:cubicBezTo>
                    <a:pt x="17217" y="6845"/>
                    <a:pt x="17244" y="6845"/>
                    <a:pt x="17275" y="6850"/>
                  </a:cubicBezTo>
                  <a:cubicBezTo>
                    <a:pt x="17307" y="6850"/>
                    <a:pt x="17344" y="6856"/>
                    <a:pt x="17376" y="6856"/>
                  </a:cubicBezTo>
                  <a:cubicBezTo>
                    <a:pt x="17408" y="6856"/>
                    <a:pt x="17435" y="6861"/>
                    <a:pt x="17466" y="6861"/>
                  </a:cubicBezTo>
                  <a:cubicBezTo>
                    <a:pt x="17498" y="6866"/>
                    <a:pt x="17535" y="6866"/>
                    <a:pt x="17573" y="6866"/>
                  </a:cubicBezTo>
                  <a:cubicBezTo>
                    <a:pt x="17599" y="6872"/>
                    <a:pt x="17631" y="6872"/>
                    <a:pt x="17657" y="6872"/>
                  </a:cubicBezTo>
                  <a:cubicBezTo>
                    <a:pt x="17695" y="6872"/>
                    <a:pt x="17737" y="6877"/>
                    <a:pt x="17774" y="6877"/>
                  </a:cubicBezTo>
                  <a:cubicBezTo>
                    <a:pt x="17801" y="6877"/>
                    <a:pt x="17827" y="6877"/>
                    <a:pt x="17854" y="6877"/>
                  </a:cubicBezTo>
                  <a:cubicBezTo>
                    <a:pt x="17902" y="6882"/>
                    <a:pt x="17949" y="6882"/>
                    <a:pt x="17997" y="6882"/>
                  </a:cubicBezTo>
                  <a:cubicBezTo>
                    <a:pt x="18018" y="6882"/>
                    <a:pt x="18034" y="6882"/>
                    <a:pt x="18055" y="6882"/>
                  </a:cubicBezTo>
                  <a:cubicBezTo>
                    <a:pt x="18124" y="6887"/>
                    <a:pt x="18193" y="6887"/>
                    <a:pt x="18262" y="6887"/>
                  </a:cubicBezTo>
                  <a:cubicBezTo>
                    <a:pt x="18353" y="6887"/>
                    <a:pt x="18443" y="6882"/>
                    <a:pt x="18528" y="6882"/>
                  </a:cubicBezTo>
                  <a:cubicBezTo>
                    <a:pt x="18554" y="6882"/>
                    <a:pt x="18581" y="6882"/>
                    <a:pt x="18607" y="6882"/>
                  </a:cubicBezTo>
                  <a:cubicBezTo>
                    <a:pt x="18671" y="6882"/>
                    <a:pt x="18740" y="6877"/>
                    <a:pt x="18804" y="6877"/>
                  </a:cubicBezTo>
                  <a:cubicBezTo>
                    <a:pt x="18825" y="6877"/>
                    <a:pt x="18851" y="6877"/>
                    <a:pt x="18873" y="6872"/>
                  </a:cubicBezTo>
                  <a:cubicBezTo>
                    <a:pt x="19048" y="6866"/>
                    <a:pt x="19217" y="6856"/>
                    <a:pt x="19382" y="6845"/>
                  </a:cubicBezTo>
                  <a:cubicBezTo>
                    <a:pt x="19392" y="6845"/>
                    <a:pt x="19408" y="6845"/>
                    <a:pt x="19419" y="6840"/>
                  </a:cubicBezTo>
                  <a:cubicBezTo>
                    <a:pt x="19493" y="6834"/>
                    <a:pt x="19562" y="6829"/>
                    <a:pt x="19631" y="6824"/>
                  </a:cubicBezTo>
                  <a:cubicBezTo>
                    <a:pt x="19647" y="6824"/>
                    <a:pt x="19663" y="6824"/>
                    <a:pt x="19679" y="6819"/>
                  </a:cubicBezTo>
                  <a:cubicBezTo>
                    <a:pt x="19843" y="6803"/>
                    <a:pt x="20003" y="6787"/>
                    <a:pt x="20156" y="6765"/>
                  </a:cubicBezTo>
                  <a:cubicBezTo>
                    <a:pt x="20236" y="6755"/>
                    <a:pt x="20316" y="6744"/>
                    <a:pt x="20395" y="6728"/>
                  </a:cubicBezTo>
                  <a:cubicBezTo>
                    <a:pt x="21027" y="6633"/>
                    <a:pt x="21584" y="6495"/>
                    <a:pt x="22104" y="6341"/>
                  </a:cubicBezTo>
                  <a:cubicBezTo>
                    <a:pt x="22120" y="4627"/>
                    <a:pt x="21138" y="1911"/>
                    <a:pt x="19976" y="1"/>
                  </a:cubicBezTo>
                  <a:lnTo>
                    <a:pt x="15296" y="1"/>
                  </a:lnTo>
                  <a:close/>
                  <a:moveTo>
                    <a:pt x="0" y="1"/>
                  </a:moveTo>
                  <a:lnTo>
                    <a:pt x="0" y="6925"/>
                  </a:lnTo>
                  <a:cubicBezTo>
                    <a:pt x="600" y="6543"/>
                    <a:pt x="1639" y="5938"/>
                    <a:pt x="2934" y="5439"/>
                  </a:cubicBezTo>
                  <a:cubicBezTo>
                    <a:pt x="3231" y="3614"/>
                    <a:pt x="3650" y="1794"/>
                    <a:pt x="4367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B34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42"/>
            <p:cNvSpPr/>
            <p:nvPr/>
          </p:nvSpPr>
          <p:spPr>
            <a:xfrm flipH="1" rot="10800000">
              <a:off x="-49985" y="4732973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6340" y="1417"/>
                  </a:moveTo>
                  <a:cubicBezTo>
                    <a:pt x="3799" y="1417"/>
                    <a:pt x="1448" y="2452"/>
                    <a:pt x="0" y="3253"/>
                  </a:cubicBezTo>
                  <a:lnTo>
                    <a:pt x="0" y="5232"/>
                  </a:lnTo>
                  <a:cubicBezTo>
                    <a:pt x="1157" y="4489"/>
                    <a:pt x="3953" y="2924"/>
                    <a:pt x="7035" y="2924"/>
                  </a:cubicBezTo>
                  <a:cubicBezTo>
                    <a:pt x="12352" y="2924"/>
                    <a:pt x="13710" y="5190"/>
                    <a:pt x="18262" y="5190"/>
                  </a:cubicBezTo>
                  <a:cubicBezTo>
                    <a:pt x="23138" y="5190"/>
                    <a:pt x="24077" y="3062"/>
                    <a:pt x="29235" y="3062"/>
                  </a:cubicBezTo>
                  <a:cubicBezTo>
                    <a:pt x="34233" y="3062"/>
                    <a:pt x="35368" y="5259"/>
                    <a:pt x="40913" y="5259"/>
                  </a:cubicBezTo>
                  <a:cubicBezTo>
                    <a:pt x="45603" y="5259"/>
                    <a:pt x="47837" y="3152"/>
                    <a:pt x="51688" y="3152"/>
                  </a:cubicBezTo>
                  <a:cubicBezTo>
                    <a:pt x="55105" y="3152"/>
                    <a:pt x="57578" y="4113"/>
                    <a:pt x="59207" y="5115"/>
                  </a:cubicBezTo>
                  <a:lnTo>
                    <a:pt x="59207" y="3168"/>
                  </a:lnTo>
                  <a:cubicBezTo>
                    <a:pt x="57562" y="2340"/>
                    <a:pt x="55307" y="1651"/>
                    <a:pt x="52368" y="1651"/>
                  </a:cubicBezTo>
                  <a:cubicBezTo>
                    <a:pt x="48399" y="1651"/>
                    <a:pt x="46096" y="3821"/>
                    <a:pt x="41263" y="3821"/>
                  </a:cubicBezTo>
                  <a:cubicBezTo>
                    <a:pt x="35548" y="3821"/>
                    <a:pt x="34376" y="1561"/>
                    <a:pt x="29224" y="1561"/>
                  </a:cubicBezTo>
                  <a:cubicBezTo>
                    <a:pt x="23908" y="1561"/>
                    <a:pt x="22942" y="3757"/>
                    <a:pt x="17912" y="3757"/>
                  </a:cubicBezTo>
                  <a:cubicBezTo>
                    <a:pt x="13222" y="3757"/>
                    <a:pt x="11821" y="1417"/>
                    <a:pt x="6340" y="1417"/>
                  </a:cubicBezTo>
                  <a:close/>
                  <a:moveTo>
                    <a:pt x="8128" y="1"/>
                  </a:moveTo>
                  <a:cubicBezTo>
                    <a:pt x="11991" y="510"/>
                    <a:pt x="13630" y="2245"/>
                    <a:pt x="17716" y="2245"/>
                  </a:cubicBezTo>
                  <a:cubicBezTo>
                    <a:pt x="22852" y="2245"/>
                    <a:pt x="23839" y="6"/>
                    <a:pt x="29266" y="6"/>
                  </a:cubicBezTo>
                  <a:cubicBezTo>
                    <a:pt x="34530" y="6"/>
                    <a:pt x="35724" y="2314"/>
                    <a:pt x="41555" y="2314"/>
                  </a:cubicBezTo>
                  <a:cubicBezTo>
                    <a:pt x="46489" y="2314"/>
                    <a:pt x="48845" y="101"/>
                    <a:pt x="52898" y="101"/>
                  </a:cubicBezTo>
                  <a:cubicBezTo>
                    <a:pt x="55514" y="101"/>
                    <a:pt x="57604" y="632"/>
                    <a:pt x="59207" y="1332"/>
                  </a:cubicBezTo>
                  <a:lnTo>
                    <a:pt x="59207" y="1"/>
                  </a:lnTo>
                  <a:lnTo>
                    <a:pt x="47035" y="1"/>
                  </a:lnTo>
                  <a:cubicBezTo>
                    <a:pt x="45566" y="441"/>
                    <a:pt x="43958" y="807"/>
                    <a:pt x="41921" y="807"/>
                  </a:cubicBezTo>
                  <a:cubicBezTo>
                    <a:pt x="39575" y="807"/>
                    <a:pt x="37963" y="441"/>
                    <a:pt x="36541" y="1"/>
                  </a:cubicBezTo>
                  <a:lnTo>
                    <a:pt x="21971" y="1"/>
                  </a:lnTo>
                  <a:cubicBezTo>
                    <a:pt x="20719" y="409"/>
                    <a:pt x="19334" y="733"/>
                    <a:pt x="17344" y="733"/>
                  </a:cubicBezTo>
                  <a:cubicBezTo>
                    <a:pt x="15562" y="733"/>
                    <a:pt x="14230" y="414"/>
                    <a:pt x="12983" y="1"/>
                  </a:cubicBez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42"/>
            <p:cNvSpPr/>
            <p:nvPr/>
          </p:nvSpPr>
          <p:spPr>
            <a:xfrm flipH="1" rot="10800000">
              <a:off x="-49985" y="4732973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45417" y="3258"/>
                  </a:moveTo>
                  <a:cubicBezTo>
                    <a:pt x="44213" y="3577"/>
                    <a:pt x="42876" y="3821"/>
                    <a:pt x="41263" y="3821"/>
                  </a:cubicBezTo>
                  <a:cubicBezTo>
                    <a:pt x="39814" y="3821"/>
                    <a:pt x="38658" y="3678"/>
                    <a:pt x="37655" y="3460"/>
                  </a:cubicBezTo>
                  <a:cubicBezTo>
                    <a:pt x="37496" y="3943"/>
                    <a:pt x="37363" y="4420"/>
                    <a:pt x="37267" y="4871"/>
                  </a:cubicBezTo>
                  <a:cubicBezTo>
                    <a:pt x="38276" y="5099"/>
                    <a:pt x="39438" y="5259"/>
                    <a:pt x="40913" y="5259"/>
                  </a:cubicBezTo>
                  <a:cubicBezTo>
                    <a:pt x="42860" y="5259"/>
                    <a:pt x="44388" y="4893"/>
                    <a:pt x="45778" y="4468"/>
                  </a:cubicBezTo>
                  <a:cubicBezTo>
                    <a:pt x="45682" y="4075"/>
                    <a:pt x="45560" y="3667"/>
                    <a:pt x="45417" y="3258"/>
                  </a:cubicBezTo>
                  <a:close/>
                  <a:moveTo>
                    <a:pt x="13848" y="3083"/>
                  </a:moveTo>
                  <a:cubicBezTo>
                    <a:pt x="13705" y="3481"/>
                    <a:pt x="13583" y="3874"/>
                    <a:pt x="13482" y="4256"/>
                  </a:cubicBezTo>
                  <a:cubicBezTo>
                    <a:pt x="14861" y="4749"/>
                    <a:pt x="16251" y="5190"/>
                    <a:pt x="18262" y="5190"/>
                  </a:cubicBezTo>
                  <a:cubicBezTo>
                    <a:pt x="19769" y="5190"/>
                    <a:pt x="20905" y="4988"/>
                    <a:pt x="21902" y="4707"/>
                  </a:cubicBezTo>
                  <a:cubicBezTo>
                    <a:pt x="21801" y="4251"/>
                    <a:pt x="21663" y="3778"/>
                    <a:pt x="21499" y="3301"/>
                  </a:cubicBezTo>
                  <a:cubicBezTo>
                    <a:pt x="20512" y="3566"/>
                    <a:pt x="19387" y="3752"/>
                    <a:pt x="17912" y="3752"/>
                  </a:cubicBezTo>
                  <a:cubicBezTo>
                    <a:pt x="16251" y="3757"/>
                    <a:pt x="15005" y="3460"/>
                    <a:pt x="13848" y="3083"/>
                  </a:cubicBezTo>
                  <a:close/>
                  <a:moveTo>
                    <a:pt x="55503" y="1932"/>
                  </a:moveTo>
                  <a:cubicBezTo>
                    <a:pt x="55673" y="2526"/>
                    <a:pt x="55822" y="3115"/>
                    <a:pt x="55949" y="3709"/>
                  </a:cubicBezTo>
                  <a:cubicBezTo>
                    <a:pt x="57275" y="4081"/>
                    <a:pt x="58358" y="4590"/>
                    <a:pt x="59207" y="5115"/>
                  </a:cubicBezTo>
                  <a:lnTo>
                    <a:pt x="59207" y="3168"/>
                  </a:lnTo>
                  <a:cubicBezTo>
                    <a:pt x="58204" y="2664"/>
                    <a:pt x="56973" y="2213"/>
                    <a:pt x="55503" y="1932"/>
                  </a:cubicBezTo>
                  <a:close/>
                  <a:moveTo>
                    <a:pt x="3762" y="1746"/>
                  </a:moveTo>
                  <a:cubicBezTo>
                    <a:pt x="2255" y="2118"/>
                    <a:pt x="939" y="2733"/>
                    <a:pt x="0" y="3253"/>
                  </a:cubicBezTo>
                  <a:lnTo>
                    <a:pt x="0" y="5232"/>
                  </a:lnTo>
                  <a:cubicBezTo>
                    <a:pt x="653" y="4813"/>
                    <a:pt x="1825" y="4134"/>
                    <a:pt x="3279" y="3619"/>
                  </a:cubicBezTo>
                  <a:cubicBezTo>
                    <a:pt x="3417" y="2993"/>
                    <a:pt x="3571" y="2367"/>
                    <a:pt x="3762" y="1746"/>
                  </a:cubicBezTo>
                  <a:close/>
                  <a:moveTo>
                    <a:pt x="38902" y="574"/>
                  </a:moveTo>
                  <a:cubicBezTo>
                    <a:pt x="38652" y="1030"/>
                    <a:pt x="38419" y="1513"/>
                    <a:pt x="38201" y="2012"/>
                  </a:cubicBezTo>
                  <a:cubicBezTo>
                    <a:pt x="39151" y="2197"/>
                    <a:pt x="40233" y="2314"/>
                    <a:pt x="41555" y="2314"/>
                  </a:cubicBezTo>
                  <a:cubicBezTo>
                    <a:pt x="42823" y="2314"/>
                    <a:pt x="43916" y="2171"/>
                    <a:pt x="44913" y="1953"/>
                  </a:cubicBezTo>
                  <a:cubicBezTo>
                    <a:pt x="44717" y="1497"/>
                    <a:pt x="44499" y="1056"/>
                    <a:pt x="44276" y="637"/>
                  </a:cubicBezTo>
                  <a:cubicBezTo>
                    <a:pt x="43549" y="743"/>
                    <a:pt x="42775" y="807"/>
                    <a:pt x="41921" y="807"/>
                  </a:cubicBezTo>
                  <a:cubicBezTo>
                    <a:pt x="40759" y="807"/>
                    <a:pt x="39772" y="717"/>
                    <a:pt x="38902" y="574"/>
                  </a:cubicBezTo>
                  <a:close/>
                  <a:moveTo>
                    <a:pt x="20241" y="462"/>
                  </a:moveTo>
                  <a:cubicBezTo>
                    <a:pt x="19414" y="627"/>
                    <a:pt x="18480" y="733"/>
                    <a:pt x="17344" y="733"/>
                  </a:cubicBezTo>
                  <a:cubicBezTo>
                    <a:pt x="16469" y="733"/>
                    <a:pt x="15694" y="659"/>
                    <a:pt x="14994" y="526"/>
                  </a:cubicBezTo>
                  <a:cubicBezTo>
                    <a:pt x="14771" y="929"/>
                    <a:pt x="14559" y="1359"/>
                    <a:pt x="14357" y="1799"/>
                  </a:cubicBezTo>
                  <a:cubicBezTo>
                    <a:pt x="15328" y="2065"/>
                    <a:pt x="16395" y="2245"/>
                    <a:pt x="17716" y="2245"/>
                  </a:cubicBezTo>
                  <a:cubicBezTo>
                    <a:pt x="19010" y="2245"/>
                    <a:pt x="20045" y="2102"/>
                    <a:pt x="20952" y="1889"/>
                  </a:cubicBezTo>
                  <a:cubicBezTo>
                    <a:pt x="20735" y="1396"/>
                    <a:pt x="20496" y="913"/>
                    <a:pt x="20241" y="462"/>
                  </a:cubicBezTo>
                  <a:close/>
                  <a:moveTo>
                    <a:pt x="54840" y="1"/>
                  </a:moveTo>
                  <a:cubicBezTo>
                    <a:pt x="54867" y="70"/>
                    <a:pt x="54898" y="144"/>
                    <a:pt x="54925" y="213"/>
                  </a:cubicBezTo>
                  <a:cubicBezTo>
                    <a:pt x="56617" y="404"/>
                    <a:pt x="58039" y="823"/>
                    <a:pt x="59207" y="1332"/>
                  </a:cubicBezTo>
                  <a:lnTo>
                    <a:pt x="59207" y="1"/>
                  </a:ln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rgbClr val="D8E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42"/>
            <p:cNvSpPr/>
            <p:nvPr/>
          </p:nvSpPr>
          <p:spPr>
            <a:xfrm flipH="1" rot="10800000">
              <a:off x="-49985" y="4600809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0" y="1"/>
                  </a:moveTo>
                  <a:lnTo>
                    <a:pt x="0" y="6925"/>
                  </a:lnTo>
                  <a:cubicBezTo>
                    <a:pt x="1157" y="6187"/>
                    <a:pt x="3953" y="4622"/>
                    <a:pt x="7035" y="4622"/>
                  </a:cubicBezTo>
                  <a:cubicBezTo>
                    <a:pt x="12352" y="4622"/>
                    <a:pt x="13710" y="6887"/>
                    <a:pt x="18262" y="6887"/>
                  </a:cubicBezTo>
                  <a:cubicBezTo>
                    <a:pt x="23138" y="6887"/>
                    <a:pt x="24077" y="4755"/>
                    <a:pt x="29235" y="4755"/>
                  </a:cubicBezTo>
                  <a:cubicBezTo>
                    <a:pt x="34233" y="4755"/>
                    <a:pt x="35368" y="6951"/>
                    <a:pt x="40913" y="6951"/>
                  </a:cubicBezTo>
                  <a:cubicBezTo>
                    <a:pt x="45603" y="6951"/>
                    <a:pt x="47837" y="4845"/>
                    <a:pt x="51688" y="4845"/>
                  </a:cubicBezTo>
                  <a:cubicBezTo>
                    <a:pt x="55105" y="4845"/>
                    <a:pt x="57578" y="5805"/>
                    <a:pt x="59207" y="6813"/>
                  </a:cubicBezTo>
                  <a:lnTo>
                    <a:pt x="592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42"/>
            <p:cNvSpPr/>
            <p:nvPr/>
          </p:nvSpPr>
          <p:spPr>
            <a:xfrm flipH="1" rot="10800000">
              <a:off x="-49985" y="4732973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6340" y="1417"/>
                  </a:moveTo>
                  <a:cubicBezTo>
                    <a:pt x="3799" y="1417"/>
                    <a:pt x="1448" y="2452"/>
                    <a:pt x="0" y="3253"/>
                  </a:cubicBezTo>
                  <a:lnTo>
                    <a:pt x="0" y="5232"/>
                  </a:lnTo>
                  <a:cubicBezTo>
                    <a:pt x="1157" y="4489"/>
                    <a:pt x="3953" y="2924"/>
                    <a:pt x="7035" y="2924"/>
                  </a:cubicBezTo>
                  <a:cubicBezTo>
                    <a:pt x="12352" y="2924"/>
                    <a:pt x="13710" y="5190"/>
                    <a:pt x="18262" y="5190"/>
                  </a:cubicBezTo>
                  <a:cubicBezTo>
                    <a:pt x="23138" y="5190"/>
                    <a:pt x="24077" y="3062"/>
                    <a:pt x="29235" y="3062"/>
                  </a:cubicBezTo>
                  <a:cubicBezTo>
                    <a:pt x="34233" y="3062"/>
                    <a:pt x="35368" y="5259"/>
                    <a:pt x="40913" y="5259"/>
                  </a:cubicBezTo>
                  <a:cubicBezTo>
                    <a:pt x="45603" y="5259"/>
                    <a:pt x="47837" y="3152"/>
                    <a:pt x="51688" y="3152"/>
                  </a:cubicBezTo>
                  <a:cubicBezTo>
                    <a:pt x="55105" y="3152"/>
                    <a:pt x="57578" y="4113"/>
                    <a:pt x="59207" y="5115"/>
                  </a:cubicBezTo>
                  <a:lnTo>
                    <a:pt x="59207" y="3168"/>
                  </a:lnTo>
                  <a:cubicBezTo>
                    <a:pt x="57562" y="2340"/>
                    <a:pt x="55307" y="1651"/>
                    <a:pt x="52368" y="1651"/>
                  </a:cubicBezTo>
                  <a:cubicBezTo>
                    <a:pt x="48399" y="1651"/>
                    <a:pt x="46096" y="3821"/>
                    <a:pt x="41263" y="3821"/>
                  </a:cubicBezTo>
                  <a:cubicBezTo>
                    <a:pt x="35548" y="3821"/>
                    <a:pt x="34376" y="1561"/>
                    <a:pt x="29224" y="1561"/>
                  </a:cubicBezTo>
                  <a:cubicBezTo>
                    <a:pt x="23908" y="1561"/>
                    <a:pt x="22942" y="3757"/>
                    <a:pt x="17912" y="3757"/>
                  </a:cubicBezTo>
                  <a:cubicBezTo>
                    <a:pt x="13222" y="3757"/>
                    <a:pt x="11821" y="1417"/>
                    <a:pt x="6340" y="1417"/>
                  </a:cubicBezTo>
                  <a:close/>
                  <a:moveTo>
                    <a:pt x="8128" y="1"/>
                  </a:moveTo>
                  <a:cubicBezTo>
                    <a:pt x="11991" y="510"/>
                    <a:pt x="13630" y="2245"/>
                    <a:pt x="17716" y="2245"/>
                  </a:cubicBezTo>
                  <a:cubicBezTo>
                    <a:pt x="22852" y="2245"/>
                    <a:pt x="23839" y="6"/>
                    <a:pt x="29266" y="6"/>
                  </a:cubicBezTo>
                  <a:cubicBezTo>
                    <a:pt x="34530" y="6"/>
                    <a:pt x="35724" y="2314"/>
                    <a:pt x="41555" y="2314"/>
                  </a:cubicBezTo>
                  <a:cubicBezTo>
                    <a:pt x="46489" y="2314"/>
                    <a:pt x="48845" y="101"/>
                    <a:pt x="52898" y="101"/>
                  </a:cubicBezTo>
                  <a:cubicBezTo>
                    <a:pt x="55514" y="101"/>
                    <a:pt x="57604" y="632"/>
                    <a:pt x="59207" y="1332"/>
                  </a:cubicBezTo>
                  <a:lnTo>
                    <a:pt x="59207" y="1"/>
                  </a:lnTo>
                  <a:lnTo>
                    <a:pt x="47035" y="1"/>
                  </a:lnTo>
                  <a:cubicBezTo>
                    <a:pt x="45566" y="441"/>
                    <a:pt x="43958" y="807"/>
                    <a:pt x="41921" y="807"/>
                  </a:cubicBezTo>
                  <a:cubicBezTo>
                    <a:pt x="39575" y="807"/>
                    <a:pt x="37963" y="441"/>
                    <a:pt x="36541" y="1"/>
                  </a:cubicBezTo>
                  <a:lnTo>
                    <a:pt x="21971" y="1"/>
                  </a:lnTo>
                  <a:cubicBezTo>
                    <a:pt x="20719" y="409"/>
                    <a:pt x="19334" y="733"/>
                    <a:pt x="17344" y="733"/>
                  </a:cubicBezTo>
                  <a:cubicBezTo>
                    <a:pt x="15562" y="733"/>
                    <a:pt x="14230" y="414"/>
                    <a:pt x="12983" y="1"/>
                  </a:cubicBez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42"/>
            <p:cNvSpPr/>
            <p:nvPr/>
          </p:nvSpPr>
          <p:spPr>
            <a:xfrm flipH="1" rot="10800000">
              <a:off x="-49985" y="4732973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45417" y="3258"/>
                  </a:moveTo>
                  <a:cubicBezTo>
                    <a:pt x="44213" y="3577"/>
                    <a:pt x="42876" y="3821"/>
                    <a:pt x="41263" y="3821"/>
                  </a:cubicBezTo>
                  <a:cubicBezTo>
                    <a:pt x="39814" y="3821"/>
                    <a:pt x="38658" y="3678"/>
                    <a:pt x="37655" y="3460"/>
                  </a:cubicBezTo>
                  <a:cubicBezTo>
                    <a:pt x="37496" y="3943"/>
                    <a:pt x="37363" y="4420"/>
                    <a:pt x="37267" y="4871"/>
                  </a:cubicBezTo>
                  <a:cubicBezTo>
                    <a:pt x="38276" y="5099"/>
                    <a:pt x="39438" y="5259"/>
                    <a:pt x="40913" y="5259"/>
                  </a:cubicBezTo>
                  <a:cubicBezTo>
                    <a:pt x="42860" y="5259"/>
                    <a:pt x="44388" y="4893"/>
                    <a:pt x="45778" y="4468"/>
                  </a:cubicBezTo>
                  <a:cubicBezTo>
                    <a:pt x="45682" y="4075"/>
                    <a:pt x="45560" y="3667"/>
                    <a:pt x="45417" y="3258"/>
                  </a:cubicBezTo>
                  <a:close/>
                  <a:moveTo>
                    <a:pt x="13848" y="3083"/>
                  </a:moveTo>
                  <a:cubicBezTo>
                    <a:pt x="13705" y="3481"/>
                    <a:pt x="13583" y="3874"/>
                    <a:pt x="13482" y="4256"/>
                  </a:cubicBezTo>
                  <a:cubicBezTo>
                    <a:pt x="14861" y="4749"/>
                    <a:pt x="16251" y="5190"/>
                    <a:pt x="18262" y="5190"/>
                  </a:cubicBezTo>
                  <a:cubicBezTo>
                    <a:pt x="19769" y="5190"/>
                    <a:pt x="20905" y="4988"/>
                    <a:pt x="21902" y="4707"/>
                  </a:cubicBezTo>
                  <a:cubicBezTo>
                    <a:pt x="21801" y="4251"/>
                    <a:pt x="21663" y="3778"/>
                    <a:pt x="21499" y="3301"/>
                  </a:cubicBezTo>
                  <a:cubicBezTo>
                    <a:pt x="20512" y="3566"/>
                    <a:pt x="19387" y="3752"/>
                    <a:pt x="17912" y="3752"/>
                  </a:cubicBezTo>
                  <a:cubicBezTo>
                    <a:pt x="16251" y="3757"/>
                    <a:pt x="15005" y="3460"/>
                    <a:pt x="13848" y="3083"/>
                  </a:cubicBezTo>
                  <a:close/>
                  <a:moveTo>
                    <a:pt x="55503" y="1932"/>
                  </a:moveTo>
                  <a:cubicBezTo>
                    <a:pt x="55673" y="2526"/>
                    <a:pt x="55822" y="3115"/>
                    <a:pt x="55949" y="3709"/>
                  </a:cubicBezTo>
                  <a:cubicBezTo>
                    <a:pt x="57275" y="4081"/>
                    <a:pt x="58358" y="4590"/>
                    <a:pt x="59207" y="5115"/>
                  </a:cubicBezTo>
                  <a:lnTo>
                    <a:pt x="59207" y="3168"/>
                  </a:lnTo>
                  <a:cubicBezTo>
                    <a:pt x="58204" y="2664"/>
                    <a:pt x="56973" y="2213"/>
                    <a:pt x="55503" y="1932"/>
                  </a:cubicBezTo>
                  <a:close/>
                  <a:moveTo>
                    <a:pt x="3762" y="1746"/>
                  </a:moveTo>
                  <a:cubicBezTo>
                    <a:pt x="2255" y="2118"/>
                    <a:pt x="939" y="2733"/>
                    <a:pt x="0" y="3253"/>
                  </a:cubicBezTo>
                  <a:lnTo>
                    <a:pt x="0" y="5232"/>
                  </a:lnTo>
                  <a:cubicBezTo>
                    <a:pt x="653" y="4813"/>
                    <a:pt x="1825" y="4134"/>
                    <a:pt x="3279" y="3619"/>
                  </a:cubicBezTo>
                  <a:cubicBezTo>
                    <a:pt x="3417" y="2993"/>
                    <a:pt x="3571" y="2367"/>
                    <a:pt x="3762" y="1746"/>
                  </a:cubicBezTo>
                  <a:close/>
                  <a:moveTo>
                    <a:pt x="38902" y="574"/>
                  </a:moveTo>
                  <a:cubicBezTo>
                    <a:pt x="38652" y="1030"/>
                    <a:pt x="38419" y="1513"/>
                    <a:pt x="38201" y="2012"/>
                  </a:cubicBezTo>
                  <a:cubicBezTo>
                    <a:pt x="39151" y="2197"/>
                    <a:pt x="40233" y="2314"/>
                    <a:pt x="41555" y="2314"/>
                  </a:cubicBezTo>
                  <a:cubicBezTo>
                    <a:pt x="42823" y="2314"/>
                    <a:pt x="43916" y="2171"/>
                    <a:pt x="44913" y="1953"/>
                  </a:cubicBezTo>
                  <a:cubicBezTo>
                    <a:pt x="44717" y="1497"/>
                    <a:pt x="44499" y="1056"/>
                    <a:pt x="44276" y="637"/>
                  </a:cubicBezTo>
                  <a:cubicBezTo>
                    <a:pt x="43549" y="743"/>
                    <a:pt x="42775" y="807"/>
                    <a:pt x="41921" y="807"/>
                  </a:cubicBezTo>
                  <a:cubicBezTo>
                    <a:pt x="40759" y="807"/>
                    <a:pt x="39772" y="717"/>
                    <a:pt x="38902" y="574"/>
                  </a:cubicBezTo>
                  <a:close/>
                  <a:moveTo>
                    <a:pt x="20241" y="462"/>
                  </a:moveTo>
                  <a:cubicBezTo>
                    <a:pt x="19414" y="627"/>
                    <a:pt x="18480" y="733"/>
                    <a:pt x="17344" y="733"/>
                  </a:cubicBezTo>
                  <a:cubicBezTo>
                    <a:pt x="16469" y="733"/>
                    <a:pt x="15694" y="659"/>
                    <a:pt x="14994" y="526"/>
                  </a:cubicBezTo>
                  <a:cubicBezTo>
                    <a:pt x="14771" y="929"/>
                    <a:pt x="14559" y="1359"/>
                    <a:pt x="14357" y="1799"/>
                  </a:cubicBezTo>
                  <a:cubicBezTo>
                    <a:pt x="15328" y="2065"/>
                    <a:pt x="16395" y="2245"/>
                    <a:pt x="17716" y="2245"/>
                  </a:cubicBezTo>
                  <a:cubicBezTo>
                    <a:pt x="19010" y="2245"/>
                    <a:pt x="20045" y="2102"/>
                    <a:pt x="20952" y="1889"/>
                  </a:cubicBezTo>
                  <a:cubicBezTo>
                    <a:pt x="20735" y="1396"/>
                    <a:pt x="20496" y="913"/>
                    <a:pt x="20241" y="462"/>
                  </a:cubicBezTo>
                  <a:close/>
                  <a:moveTo>
                    <a:pt x="54840" y="1"/>
                  </a:moveTo>
                  <a:cubicBezTo>
                    <a:pt x="54867" y="70"/>
                    <a:pt x="54898" y="144"/>
                    <a:pt x="54925" y="213"/>
                  </a:cubicBezTo>
                  <a:cubicBezTo>
                    <a:pt x="56617" y="404"/>
                    <a:pt x="58039" y="823"/>
                    <a:pt x="59207" y="1332"/>
                  </a:cubicBezTo>
                  <a:lnTo>
                    <a:pt x="59207" y="1"/>
                  </a:ln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42"/>
            <p:cNvSpPr/>
            <p:nvPr/>
          </p:nvSpPr>
          <p:spPr>
            <a:xfrm flipH="1" rot="10800000">
              <a:off x="4571990" y="4608988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0" y="1"/>
                  </a:moveTo>
                  <a:lnTo>
                    <a:pt x="0" y="6925"/>
                  </a:lnTo>
                  <a:cubicBezTo>
                    <a:pt x="1157" y="6187"/>
                    <a:pt x="3953" y="4622"/>
                    <a:pt x="7035" y="4622"/>
                  </a:cubicBezTo>
                  <a:cubicBezTo>
                    <a:pt x="12352" y="4622"/>
                    <a:pt x="13710" y="6887"/>
                    <a:pt x="18262" y="6887"/>
                  </a:cubicBezTo>
                  <a:cubicBezTo>
                    <a:pt x="23138" y="6887"/>
                    <a:pt x="24077" y="4755"/>
                    <a:pt x="29235" y="4755"/>
                  </a:cubicBezTo>
                  <a:cubicBezTo>
                    <a:pt x="34233" y="4755"/>
                    <a:pt x="35368" y="6951"/>
                    <a:pt x="40913" y="6951"/>
                  </a:cubicBezTo>
                  <a:cubicBezTo>
                    <a:pt x="45603" y="6951"/>
                    <a:pt x="47837" y="4845"/>
                    <a:pt x="51688" y="4845"/>
                  </a:cubicBezTo>
                  <a:cubicBezTo>
                    <a:pt x="55105" y="4845"/>
                    <a:pt x="57578" y="5805"/>
                    <a:pt x="59207" y="6813"/>
                  </a:cubicBezTo>
                  <a:lnTo>
                    <a:pt x="59207" y="1"/>
                  </a:lnTo>
                  <a:close/>
                </a:path>
              </a:pathLst>
            </a:custGeom>
            <a:solidFill>
              <a:srgbClr val="FD50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42"/>
            <p:cNvSpPr/>
            <p:nvPr/>
          </p:nvSpPr>
          <p:spPr>
            <a:xfrm flipH="1" rot="10800000">
              <a:off x="4571990" y="4608988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54840" y="1"/>
                  </a:moveTo>
                  <a:cubicBezTo>
                    <a:pt x="55562" y="1815"/>
                    <a:pt x="55986" y="3656"/>
                    <a:pt x="56278" y="5503"/>
                  </a:cubicBezTo>
                  <a:cubicBezTo>
                    <a:pt x="57456" y="5863"/>
                    <a:pt x="58427" y="6330"/>
                    <a:pt x="59207" y="6813"/>
                  </a:cubicBezTo>
                  <a:lnTo>
                    <a:pt x="59207" y="1"/>
                  </a:lnTo>
                  <a:close/>
                  <a:moveTo>
                    <a:pt x="39231" y="1"/>
                  </a:moveTo>
                  <a:cubicBezTo>
                    <a:pt x="38026" y="1980"/>
                    <a:pt x="37013" y="4834"/>
                    <a:pt x="37108" y="6532"/>
                  </a:cubicBezTo>
                  <a:cubicBezTo>
                    <a:pt x="37108" y="6532"/>
                    <a:pt x="37108" y="6532"/>
                    <a:pt x="37108" y="6532"/>
                  </a:cubicBezTo>
                  <a:cubicBezTo>
                    <a:pt x="37172" y="6548"/>
                    <a:pt x="37236" y="6559"/>
                    <a:pt x="37299" y="6574"/>
                  </a:cubicBezTo>
                  <a:cubicBezTo>
                    <a:pt x="37310" y="6580"/>
                    <a:pt x="37321" y="6580"/>
                    <a:pt x="37336" y="6585"/>
                  </a:cubicBezTo>
                  <a:cubicBezTo>
                    <a:pt x="37384" y="6596"/>
                    <a:pt x="37437" y="6606"/>
                    <a:pt x="37490" y="6617"/>
                  </a:cubicBezTo>
                  <a:cubicBezTo>
                    <a:pt x="37506" y="6622"/>
                    <a:pt x="37527" y="6622"/>
                    <a:pt x="37543" y="6628"/>
                  </a:cubicBezTo>
                  <a:cubicBezTo>
                    <a:pt x="37591" y="6638"/>
                    <a:pt x="37639" y="6649"/>
                    <a:pt x="37687" y="6654"/>
                  </a:cubicBezTo>
                  <a:cubicBezTo>
                    <a:pt x="37708" y="6659"/>
                    <a:pt x="37729" y="6665"/>
                    <a:pt x="37750" y="6670"/>
                  </a:cubicBezTo>
                  <a:cubicBezTo>
                    <a:pt x="37793" y="6675"/>
                    <a:pt x="37841" y="6686"/>
                    <a:pt x="37883" y="6696"/>
                  </a:cubicBezTo>
                  <a:cubicBezTo>
                    <a:pt x="37909" y="6696"/>
                    <a:pt x="37936" y="6702"/>
                    <a:pt x="37957" y="6707"/>
                  </a:cubicBezTo>
                  <a:cubicBezTo>
                    <a:pt x="38000" y="6712"/>
                    <a:pt x="38042" y="6723"/>
                    <a:pt x="38090" y="6728"/>
                  </a:cubicBezTo>
                  <a:cubicBezTo>
                    <a:pt x="38116" y="6734"/>
                    <a:pt x="38143" y="6739"/>
                    <a:pt x="38169" y="6744"/>
                  </a:cubicBezTo>
                  <a:cubicBezTo>
                    <a:pt x="38217" y="6750"/>
                    <a:pt x="38265" y="6760"/>
                    <a:pt x="38318" y="6765"/>
                  </a:cubicBezTo>
                  <a:cubicBezTo>
                    <a:pt x="38334" y="6771"/>
                    <a:pt x="38355" y="6771"/>
                    <a:pt x="38371" y="6776"/>
                  </a:cubicBezTo>
                  <a:cubicBezTo>
                    <a:pt x="38429" y="6781"/>
                    <a:pt x="38493" y="6792"/>
                    <a:pt x="38551" y="6803"/>
                  </a:cubicBezTo>
                  <a:cubicBezTo>
                    <a:pt x="38567" y="6803"/>
                    <a:pt x="38578" y="6803"/>
                    <a:pt x="38594" y="6808"/>
                  </a:cubicBezTo>
                  <a:cubicBezTo>
                    <a:pt x="38668" y="6813"/>
                    <a:pt x="38742" y="6824"/>
                    <a:pt x="38817" y="6834"/>
                  </a:cubicBezTo>
                  <a:cubicBezTo>
                    <a:pt x="38822" y="6834"/>
                    <a:pt x="38833" y="6834"/>
                    <a:pt x="38838" y="6834"/>
                  </a:cubicBezTo>
                  <a:cubicBezTo>
                    <a:pt x="38907" y="6845"/>
                    <a:pt x="38971" y="6850"/>
                    <a:pt x="39040" y="6861"/>
                  </a:cubicBezTo>
                  <a:cubicBezTo>
                    <a:pt x="39066" y="6861"/>
                    <a:pt x="39098" y="6866"/>
                    <a:pt x="39124" y="6866"/>
                  </a:cubicBezTo>
                  <a:cubicBezTo>
                    <a:pt x="39172" y="6872"/>
                    <a:pt x="39220" y="6877"/>
                    <a:pt x="39273" y="6882"/>
                  </a:cubicBezTo>
                  <a:cubicBezTo>
                    <a:pt x="39305" y="6882"/>
                    <a:pt x="39337" y="6887"/>
                    <a:pt x="39369" y="6887"/>
                  </a:cubicBezTo>
                  <a:cubicBezTo>
                    <a:pt x="39416" y="6893"/>
                    <a:pt x="39464" y="6898"/>
                    <a:pt x="39512" y="6903"/>
                  </a:cubicBezTo>
                  <a:cubicBezTo>
                    <a:pt x="39544" y="6903"/>
                    <a:pt x="39575" y="6903"/>
                    <a:pt x="39607" y="6909"/>
                  </a:cubicBezTo>
                  <a:cubicBezTo>
                    <a:pt x="39660" y="6909"/>
                    <a:pt x="39708" y="6914"/>
                    <a:pt x="39761" y="6919"/>
                  </a:cubicBezTo>
                  <a:cubicBezTo>
                    <a:pt x="39793" y="6919"/>
                    <a:pt x="39825" y="6919"/>
                    <a:pt x="39857" y="6925"/>
                  </a:cubicBezTo>
                  <a:cubicBezTo>
                    <a:pt x="39910" y="6925"/>
                    <a:pt x="39957" y="6930"/>
                    <a:pt x="40011" y="6930"/>
                  </a:cubicBezTo>
                  <a:cubicBezTo>
                    <a:pt x="40042" y="6930"/>
                    <a:pt x="40080" y="6935"/>
                    <a:pt x="40111" y="6935"/>
                  </a:cubicBezTo>
                  <a:cubicBezTo>
                    <a:pt x="40164" y="6935"/>
                    <a:pt x="40217" y="6941"/>
                    <a:pt x="40271" y="6941"/>
                  </a:cubicBezTo>
                  <a:cubicBezTo>
                    <a:pt x="40302" y="6941"/>
                    <a:pt x="40340" y="6946"/>
                    <a:pt x="40371" y="6946"/>
                  </a:cubicBezTo>
                  <a:cubicBezTo>
                    <a:pt x="40435" y="6946"/>
                    <a:pt x="40493" y="6946"/>
                    <a:pt x="40557" y="6946"/>
                  </a:cubicBezTo>
                  <a:cubicBezTo>
                    <a:pt x="40584" y="6951"/>
                    <a:pt x="40610" y="6951"/>
                    <a:pt x="40637" y="6951"/>
                  </a:cubicBezTo>
                  <a:cubicBezTo>
                    <a:pt x="40727" y="6951"/>
                    <a:pt x="40817" y="6951"/>
                    <a:pt x="40913" y="6951"/>
                  </a:cubicBezTo>
                  <a:cubicBezTo>
                    <a:pt x="40982" y="6951"/>
                    <a:pt x="41050" y="6951"/>
                    <a:pt x="41119" y="6951"/>
                  </a:cubicBezTo>
                  <a:cubicBezTo>
                    <a:pt x="41141" y="6951"/>
                    <a:pt x="41157" y="6951"/>
                    <a:pt x="41173" y="6951"/>
                  </a:cubicBezTo>
                  <a:cubicBezTo>
                    <a:pt x="41226" y="6951"/>
                    <a:pt x="41273" y="6946"/>
                    <a:pt x="41321" y="6946"/>
                  </a:cubicBezTo>
                  <a:cubicBezTo>
                    <a:pt x="41348" y="6946"/>
                    <a:pt x="41374" y="6946"/>
                    <a:pt x="41401" y="6946"/>
                  </a:cubicBezTo>
                  <a:cubicBezTo>
                    <a:pt x="41438" y="6941"/>
                    <a:pt x="41480" y="6941"/>
                    <a:pt x="41517" y="6941"/>
                  </a:cubicBezTo>
                  <a:cubicBezTo>
                    <a:pt x="41549" y="6941"/>
                    <a:pt x="41576" y="6935"/>
                    <a:pt x="41608" y="6935"/>
                  </a:cubicBezTo>
                  <a:cubicBezTo>
                    <a:pt x="41645" y="6935"/>
                    <a:pt x="41682" y="6930"/>
                    <a:pt x="41724" y="6930"/>
                  </a:cubicBezTo>
                  <a:cubicBezTo>
                    <a:pt x="41746" y="6930"/>
                    <a:pt x="41772" y="6930"/>
                    <a:pt x="41799" y="6925"/>
                  </a:cubicBezTo>
                  <a:cubicBezTo>
                    <a:pt x="41836" y="6925"/>
                    <a:pt x="41878" y="6919"/>
                    <a:pt x="41915" y="6919"/>
                  </a:cubicBezTo>
                  <a:cubicBezTo>
                    <a:pt x="41942" y="6919"/>
                    <a:pt x="41974" y="6914"/>
                    <a:pt x="42000" y="6914"/>
                  </a:cubicBezTo>
                  <a:cubicBezTo>
                    <a:pt x="42032" y="6909"/>
                    <a:pt x="42069" y="6909"/>
                    <a:pt x="42101" y="6903"/>
                  </a:cubicBezTo>
                  <a:cubicBezTo>
                    <a:pt x="42133" y="6903"/>
                    <a:pt x="42159" y="6898"/>
                    <a:pt x="42191" y="6898"/>
                  </a:cubicBezTo>
                  <a:cubicBezTo>
                    <a:pt x="42234" y="6893"/>
                    <a:pt x="42271" y="6893"/>
                    <a:pt x="42313" y="6887"/>
                  </a:cubicBezTo>
                  <a:cubicBezTo>
                    <a:pt x="42334" y="6887"/>
                    <a:pt x="42356" y="6882"/>
                    <a:pt x="42372" y="6882"/>
                  </a:cubicBezTo>
                  <a:cubicBezTo>
                    <a:pt x="42435" y="6877"/>
                    <a:pt x="42494" y="6866"/>
                    <a:pt x="42557" y="6861"/>
                  </a:cubicBezTo>
                  <a:cubicBezTo>
                    <a:pt x="42579" y="6861"/>
                    <a:pt x="42600" y="6856"/>
                    <a:pt x="42621" y="6856"/>
                  </a:cubicBezTo>
                  <a:cubicBezTo>
                    <a:pt x="42658" y="6850"/>
                    <a:pt x="42701" y="6845"/>
                    <a:pt x="42738" y="6840"/>
                  </a:cubicBezTo>
                  <a:cubicBezTo>
                    <a:pt x="42764" y="6840"/>
                    <a:pt x="42796" y="6834"/>
                    <a:pt x="42823" y="6829"/>
                  </a:cubicBezTo>
                  <a:cubicBezTo>
                    <a:pt x="42854" y="6824"/>
                    <a:pt x="42886" y="6824"/>
                    <a:pt x="42913" y="6819"/>
                  </a:cubicBezTo>
                  <a:cubicBezTo>
                    <a:pt x="42945" y="6813"/>
                    <a:pt x="42971" y="6808"/>
                    <a:pt x="43003" y="6808"/>
                  </a:cubicBezTo>
                  <a:cubicBezTo>
                    <a:pt x="43035" y="6803"/>
                    <a:pt x="43067" y="6797"/>
                    <a:pt x="43093" y="6792"/>
                  </a:cubicBezTo>
                  <a:cubicBezTo>
                    <a:pt x="43120" y="6787"/>
                    <a:pt x="43146" y="6787"/>
                    <a:pt x="43173" y="6781"/>
                  </a:cubicBezTo>
                  <a:cubicBezTo>
                    <a:pt x="43210" y="6776"/>
                    <a:pt x="43242" y="6771"/>
                    <a:pt x="43279" y="6765"/>
                  </a:cubicBezTo>
                  <a:cubicBezTo>
                    <a:pt x="43300" y="6760"/>
                    <a:pt x="43321" y="6755"/>
                    <a:pt x="43348" y="6755"/>
                  </a:cubicBezTo>
                  <a:cubicBezTo>
                    <a:pt x="43380" y="6750"/>
                    <a:pt x="43412" y="6739"/>
                    <a:pt x="43443" y="6734"/>
                  </a:cubicBezTo>
                  <a:cubicBezTo>
                    <a:pt x="43470" y="6734"/>
                    <a:pt x="43496" y="6728"/>
                    <a:pt x="43528" y="6723"/>
                  </a:cubicBezTo>
                  <a:cubicBezTo>
                    <a:pt x="43555" y="6718"/>
                    <a:pt x="43587" y="6712"/>
                    <a:pt x="43618" y="6707"/>
                  </a:cubicBezTo>
                  <a:cubicBezTo>
                    <a:pt x="43640" y="6702"/>
                    <a:pt x="43666" y="6696"/>
                    <a:pt x="43693" y="6691"/>
                  </a:cubicBezTo>
                  <a:cubicBezTo>
                    <a:pt x="43698" y="6691"/>
                    <a:pt x="43709" y="6686"/>
                    <a:pt x="43714" y="6686"/>
                  </a:cubicBezTo>
                  <a:cubicBezTo>
                    <a:pt x="43815" y="6670"/>
                    <a:pt x="43910" y="6649"/>
                    <a:pt x="44006" y="6628"/>
                  </a:cubicBezTo>
                  <a:cubicBezTo>
                    <a:pt x="44011" y="6628"/>
                    <a:pt x="44011" y="6628"/>
                    <a:pt x="44011" y="6628"/>
                  </a:cubicBezTo>
                  <a:cubicBezTo>
                    <a:pt x="44011" y="6628"/>
                    <a:pt x="44011" y="6628"/>
                    <a:pt x="44011" y="6628"/>
                  </a:cubicBezTo>
                  <a:cubicBezTo>
                    <a:pt x="44112" y="6606"/>
                    <a:pt x="44207" y="6585"/>
                    <a:pt x="44303" y="6564"/>
                  </a:cubicBezTo>
                  <a:cubicBezTo>
                    <a:pt x="44308" y="6564"/>
                    <a:pt x="44319" y="6559"/>
                    <a:pt x="44329" y="6559"/>
                  </a:cubicBezTo>
                  <a:cubicBezTo>
                    <a:pt x="44420" y="6537"/>
                    <a:pt x="44515" y="6511"/>
                    <a:pt x="44605" y="6490"/>
                  </a:cubicBezTo>
                  <a:cubicBezTo>
                    <a:pt x="44611" y="6490"/>
                    <a:pt x="44621" y="6484"/>
                    <a:pt x="44627" y="6484"/>
                  </a:cubicBezTo>
                  <a:cubicBezTo>
                    <a:pt x="44690" y="6468"/>
                    <a:pt x="44754" y="6452"/>
                    <a:pt x="44818" y="6437"/>
                  </a:cubicBezTo>
                  <a:cubicBezTo>
                    <a:pt x="44871" y="6421"/>
                    <a:pt x="44924" y="6410"/>
                    <a:pt x="44977" y="6394"/>
                  </a:cubicBezTo>
                  <a:cubicBezTo>
                    <a:pt x="45024" y="6378"/>
                    <a:pt x="45078" y="6368"/>
                    <a:pt x="45131" y="6352"/>
                  </a:cubicBezTo>
                  <a:cubicBezTo>
                    <a:pt x="45178" y="6341"/>
                    <a:pt x="45226" y="6325"/>
                    <a:pt x="45274" y="6314"/>
                  </a:cubicBezTo>
                  <a:cubicBezTo>
                    <a:pt x="45327" y="6299"/>
                    <a:pt x="45385" y="6283"/>
                    <a:pt x="45438" y="6267"/>
                  </a:cubicBezTo>
                  <a:cubicBezTo>
                    <a:pt x="45481" y="6251"/>
                    <a:pt x="45523" y="6240"/>
                    <a:pt x="45566" y="6224"/>
                  </a:cubicBezTo>
                  <a:cubicBezTo>
                    <a:pt x="45624" y="6208"/>
                    <a:pt x="45682" y="6192"/>
                    <a:pt x="45741" y="6177"/>
                  </a:cubicBezTo>
                  <a:cubicBezTo>
                    <a:pt x="45773" y="6166"/>
                    <a:pt x="45804" y="6155"/>
                    <a:pt x="45836" y="6145"/>
                  </a:cubicBezTo>
                  <a:cubicBezTo>
                    <a:pt x="45905" y="6123"/>
                    <a:pt x="45969" y="6102"/>
                    <a:pt x="46038" y="6086"/>
                  </a:cubicBezTo>
                  <a:cubicBezTo>
                    <a:pt x="45958" y="4362"/>
                    <a:pt x="45014" y="1815"/>
                    <a:pt x="43910" y="1"/>
                  </a:cubicBezTo>
                  <a:lnTo>
                    <a:pt x="39231" y="1"/>
                  </a:lnTo>
                  <a:close/>
                  <a:moveTo>
                    <a:pt x="15296" y="1"/>
                  </a:moveTo>
                  <a:cubicBezTo>
                    <a:pt x="14241" y="1730"/>
                    <a:pt x="13333" y="4134"/>
                    <a:pt x="13185" y="5842"/>
                  </a:cubicBezTo>
                  <a:cubicBezTo>
                    <a:pt x="13185" y="5842"/>
                    <a:pt x="13185" y="5842"/>
                    <a:pt x="13185" y="5842"/>
                  </a:cubicBezTo>
                  <a:cubicBezTo>
                    <a:pt x="13370" y="5911"/>
                    <a:pt x="13556" y="5975"/>
                    <a:pt x="13742" y="6044"/>
                  </a:cubicBezTo>
                  <a:cubicBezTo>
                    <a:pt x="13821" y="6070"/>
                    <a:pt x="13896" y="6097"/>
                    <a:pt x="13975" y="6123"/>
                  </a:cubicBezTo>
                  <a:cubicBezTo>
                    <a:pt x="13997" y="6129"/>
                    <a:pt x="14018" y="6134"/>
                    <a:pt x="14039" y="6145"/>
                  </a:cubicBezTo>
                  <a:cubicBezTo>
                    <a:pt x="14103" y="6166"/>
                    <a:pt x="14166" y="6187"/>
                    <a:pt x="14235" y="6208"/>
                  </a:cubicBezTo>
                  <a:cubicBezTo>
                    <a:pt x="14267" y="6219"/>
                    <a:pt x="14304" y="6230"/>
                    <a:pt x="14336" y="6245"/>
                  </a:cubicBezTo>
                  <a:cubicBezTo>
                    <a:pt x="14394" y="6261"/>
                    <a:pt x="14453" y="6283"/>
                    <a:pt x="14511" y="6299"/>
                  </a:cubicBezTo>
                  <a:cubicBezTo>
                    <a:pt x="14554" y="6309"/>
                    <a:pt x="14591" y="6325"/>
                    <a:pt x="14633" y="6336"/>
                  </a:cubicBezTo>
                  <a:cubicBezTo>
                    <a:pt x="14808" y="6389"/>
                    <a:pt x="14989" y="6442"/>
                    <a:pt x="15169" y="6490"/>
                  </a:cubicBezTo>
                  <a:cubicBezTo>
                    <a:pt x="15270" y="6516"/>
                    <a:pt x="15371" y="6543"/>
                    <a:pt x="15472" y="6564"/>
                  </a:cubicBezTo>
                  <a:cubicBezTo>
                    <a:pt x="15514" y="6574"/>
                    <a:pt x="15562" y="6585"/>
                    <a:pt x="15604" y="6596"/>
                  </a:cubicBezTo>
                  <a:cubicBezTo>
                    <a:pt x="15615" y="6596"/>
                    <a:pt x="15620" y="6601"/>
                    <a:pt x="15631" y="6601"/>
                  </a:cubicBezTo>
                  <a:cubicBezTo>
                    <a:pt x="15673" y="6612"/>
                    <a:pt x="15716" y="6622"/>
                    <a:pt x="15753" y="6628"/>
                  </a:cubicBezTo>
                  <a:cubicBezTo>
                    <a:pt x="15769" y="6633"/>
                    <a:pt x="15779" y="6633"/>
                    <a:pt x="15790" y="6638"/>
                  </a:cubicBezTo>
                  <a:cubicBezTo>
                    <a:pt x="15827" y="6643"/>
                    <a:pt x="15864" y="6649"/>
                    <a:pt x="15901" y="6659"/>
                  </a:cubicBezTo>
                  <a:cubicBezTo>
                    <a:pt x="15917" y="6665"/>
                    <a:pt x="15938" y="6665"/>
                    <a:pt x="15960" y="6670"/>
                  </a:cubicBezTo>
                  <a:cubicBezTo>
                    <a:pt x="15991" y="6675"/>
                    <a:pt x="16023" y="6681"/>
                    <a:pt x="16055" y="6686"/>
                  </a:cubicBezTo>
                  <a:cubicBezTo>
                    <a:pt x="16076" y="6691"/>
                    <a:pt x="16103" y="6696"/>
                    <a:pt x="16124" y="6702"/>
                  </a:cubicBezTo>
                  <a:cubicBezTo>
                    <a:pt x="16156" y="6707"/>
                    <a:pt x="16188" y="6712"/>
                    <a:pt x="16220" y="6718"/>
                  </a:cubicBezTo>
                  <a:cubicBezTo>
                    <a:pt x="16246" y="6723"/>
                    <a:pt x="16267" y="6728"/>
                    <a:pt x="16294" y="6728"/>
                  </a:cubicBezTo>
                  <a:cubicBezTo>
                    <a:pt x="16320" y="6734"/>
                    <a:pt x="16352" y="6739"/>
                    <a:pt x="16384" y="6744"/>
                  </a:cubicBezTo>
                  <a:cubicBezTo>
                    <a:pt x="16411" y="6750"/>
                    <a:pt x="16437" y="6755"/>
                    <a:pt x="16464" y="6755"/>
                  </a:cubicBezTo>
                  <a:cubicBezTo>
                    <a:pt x="16496" y="6760"/>
                    <a:pt x="16527" y="6765"/>
                    <a:pt x="16559" y="6771"/>
                  </a:cubicBezTo>
                  <a:cubicBezTo>
                    <a:pt x="16586" y="6776"/>
                    <a:pt x="16612" y="6776"/>
                    <a:pt x="16639" y="6781"/>
                  </a:cubicBezTo>
                  <a:cubicBezTo>
                    <a:pt x="16671" y="6787"/>
                    <a:pt x="16702" y="6792"/>
                    <a:pt x="16729" y="6792"/>
                  </a:cubicBezTo>
                  <a:cubicBezTo>
                    <a:pt x="16761" y="6797"/>
                    <a:pt x="16787" y="6803"/>
                    <a:pt x="16814" y="6803"/>
                  </a:cubicBezTo>
                  <a:cubicBezTo>
                    <a:pt x="16846" y="6808"/>
                    <a:pt x="16878" y="6813"/>
                    <a:pt x="16909" y="6813"/>
                  </a:cubicBezTo>
                  <a:cubicBezTo>
                    <a:pt x="16941" y="6819"/>
                    <a:pt x="16968" y="6819"/>
                    <a:pt x="16994" y="6824"/>
                  </a:cubicBezTo>
                  <a:cubicBezTo>
                    <a:pt x="17026" y="6824"/>
                    <a:pt x="17058" y="6829"/>
                    <a:pt x="17090" y="6834"/>
                  </a:cubicBezTo>
                  <a:cubicBezTo>
                    <a:pt x="17122" y="6834"/>
                    <a:pt x="17153" y="6840"/>
                    <a:pt x="17185" y="6840"/>
                  </a:cubicBezTo>
                  <a:cubicBezTo>
                    <a:pt x="17217" y="6845"/>
                    <a:pt x="17244" y="6845"/>
                    <a:pt x="17275" y="6850"/>
                  </a:cubicBezTo>
                  <a:cubicBezTo>
                    <a:pt x="17307" y="6850"/>
                    <a:pt x="17344" y="6856"/>
                    <a:pt x="17376" y="6856"/>
                  </a:cubicBezTo>
                  <a:cubicBezTo>
                    <a:pt x="17408" y="6856"/>
                    <a:pt x="17435" y="6861"/>
                    <a:pt x="17466" y="6861"/>
                  </a:cubicBezTo>
                  <a:cubicBezTo>
                    <a:pt x="17498" y="6866"/>
                    <a:pt x="17535" y="6866"/>
                    <a:pt x="17573" y="6866"/>
                  </a:cubicBezTo>
                  <a:cubicBezTo>
                    <a:pt x="17599" y="6872"/>
                    <a:pt x="17631" y="6872"/>
                    <a:pt x="17657" y="6872"/>
                  </a:cubicBezTo>
                  <a:cubicBezTo>
                    <a:pt x="17695" y="6872"/>
                    <a:pt x="17737" y="6877"/>
                    <a:pt x="17774" y="6877"/>
                  </a:cubicBezTo>
                  <a:cubicBezTo>
                    <a:pt x="17801" y="6877"/>
                    <a:pt x="17827" y="6877"/>
                    <a:pt x="17854" y="6877"/>
                  </a:cubicBezTo>
                  <a:cubicBezTo>
                    <a:pt x="17902" y="6882"/>
                    <a:pt x="17949" y="6882"/>
                    <a:pt x="17997" y="6882"/>
                  </a:cubicBezTo>
                  <a:cubicBezTo>
                    <a:pt x="18018" y="6882"/>
                    <a:pt x="18034" y="6882"/>
                    <a:pt x="18055" y="6882"/>
                  </a:cubicBezTo>
                  <a:cubicBezTo>
                    <a:pt x="18124" y="6887"/>
                    <a:pt x="18193" y="6887"/>
                    <a:pt x="18262" y="6887"/>
                  </a:cubicBezTo>
                  <a:cubicBezTo>
                    <a:pt x="18353" y="6887"/>
                    <a:pt x="18443" y="6882"/>
                    <a:pt x="18528" y="6882"/>
                  </a:cubicBezTo>
                  <a:cubicBezTo>
                    <a:pt x="18554" y="6882"/>
                    <a:pt x="18581" y="6882"/>
                    <a:pt x="18607" y="6882"/>
                  </a:cubicBezTo>
                  <a:cubicBezTo>
                    <a:pt x="18671" y="6882"/>
                    <a:pt x="18740" y="6877"/>
                    <a:pt x="18804" y="6877"/>
                  </a:cubicBezTo>
                  <a:cubicBezTo>
                    <a:pt x="18825" y="6877"/>
                    <a:pt x="18851" y="6877"/>
                    <a:pt x="18873" y="6872"/>
                  </a:cubicBezTo>
                  <a:cubicBezTo>
                    <a:pt x="19048" y="6866"/>
                    <a:pt x="19217" y="6856"/>
                    <a:pt x="19382" y="6845"/>
                  </a:cubicBezTo>
                  <a:cubicBezTo>
                    <a:pt x="19392" y="6845"/>
                    <a:pt x="19408" y="6845"/>
                    <a:pt x="19419" y="6840"/>
                  </a:cubicBezTo>
                  <a:cubicBezTo>
                    <a:pt x="19493" y="6834"/>
                    <a:pt x="19562" y="6829"/>
                    <a:pt x="19631" y="6824"/>
                  </a:cubicBezTo>
                  <a:cubicBezTo>
                    <a:pt x="19647" y="6824"/>
                    <a:pt x="19663" y="6824"/>
                    <a:pt x="19679" y="6819"/>
                  </a:cubicBezTo>
                  <a:cubicBezTo>
                    <a:pt x="19843" y="6803"/>
                    <a:pt x="20003" y="6787"/>
                    <a:pt x="20156" y="6765"/>
                  </a:cubicBezTo>
                  <a:cubicBezTo>
                    <a:pt x="20236" y="6755"/>
                    <a:pt x="20316" y="6744"/>
                    <a:pt x="20395" y="6728"/>
                  </a:cubicBezTo>
                  <a:cubicBezTo>
                    <a:pt x="21027" y="6633"/>
                    <a:pt x="21584" y="6495"/>
                    <a:pt x="22104" y="6341"/>
                  </a:cubicBezTo>
                  <a:cubicBezTo>
                    <a:pt x="22120" y="4627"/>
                    <a:pt x="21138" y="1911"/>
                    <a:pt x="19976" y="1"/>
                  </a:cubicBezTo>
                  <a:lnTo>
                    <a:pt x="15296" y="1"/>
                  </a:lnTo>
                  <a:close/>
                  <a:moveTo>
                    <a:pt x="0" y="1"/>
                  </a:moveTo>
                  <a:lnTo>
                    <a:pt x="0" y="6925"/>
                  </a:lnTo>
                  <a:cubicBezTo>
                    <a:pt x="600" y="6543"/>
                    <a:pt x="1639" y="5938"/>
                    <a:pt x="2934" y="5439"/>
                  </a:cubicBezTo>
                  <a:cubicBezTo>
                    <a:pt x="3231" y="3614"/>
                    <a:pt x="3650" y="1794"/>
                    <a:pt x="4367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B347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42"/>
            <p:cNvSpPr/>
            <p:nvPr/>
          </p:nvSpPr>
          <p:spPr>
            <a:xfrm flipH="1" rot="10800000">
              <a:off x="4571990" y="4741152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6340" y="1417"/>
                  </a:moveTo>
                  <a:cubicBezTo>
                    <a:pt x="3799" y="1417"/>
                    <a:pt x="1448" y="2452"/>
                    <a:pt x="0" y="3253"/>
                  </a:cubicBezTo>
                  <a:lnTo>
                    <a:pt x="0" y="5232"/>
                  </a:lnTo>
                  <a:cubicBezTo>
                    <a:pt x="1157" y="4489"/>
                    <a:pt x="3953" y="2924"/>
                    <a:pt x="7035" y="2924"/>
                  </a:cubicBezTo>
                  <a:cubicBezTo>
                    <a:pt x="12352" y="2924"/>
                    <a:pt x="13710" y="5190"/>
                    <a:pt x="18262" y="5190"/>
                  </a:cubicBezTo>
                  <a:cubicBezTo>
                    <a:pt x="23138" y="5190"/>
                    <a:pt x="24077" y="3062"/>
                    <a:pt x="29235" y="3062"/>
                  </a:cubicBezTo>
                  <a:cubicBezTo>
                    <a:pt x="34233" y="3062"/>
                    <a:pt x="35368" y="5259"/>
                    <a:pt x="40913" y="5259"/>
                  </a:cubicBezTo>
                  <a:cubicBezTo>
                    <a:pt x="45603" y="5259"/>
                    <a:pt x="47837" y="3152"/>
                    <a:pt x="51688" y="3152"/>
                  </a:cubicBezTo>
                  <a:cubicBezTo>
                    <a:pt x="55105" y="3152"/>
                    <a:pt x="57578" y="4113"/>
                    <a:pt x="59207" y="5115"/>
                  </a:cubicBezTo>
                  <a:lnTo>
                    <a:pt x="59207" y="3168"/>
                  </a:lnTo>
                  <a:cubicBezTo>
                    <a:pt x="57562" y="2340"/>
                    <a:pt x="55307" y="1651"/>
                    <a:pt x="52368" y="1651"/>
                  </a:cubicBezTo>
                  <a:cubicBezTo>
                    <a:pt x="48399" y="1651"/>
                    <a:pt x="46096" y="3821"/>
                    <a:pt x="41263" y="3821"/>
                  </a:cubicBezTo>
                  <a:cubicBezTo>
                    <a:pt x="35548" y="3821"/>
                    <a:pt x="34376" y="1561"/>
                    <a:pt x="29224" y="1561"/>
                  </a:cubicBezTo>
                  <a:cubicBezTo>
                    <a:pt x="23908" y="1561"/>
                    <a:pt x="22942" y="3757"/>
                    <a:pt x="17912" y="3757"/>
                  </a:cubicBezTo>
                  <a:cubicBezTo>
                    <a:pt x="13222" y="3757"/>
                    <a:pt x="11821" y="1417"/>
                    <a:pt x="6340" y="1417"/>
                  </a:cubicBezTo>
                  <a:close/>
                  <a:moveTo>
                    <a:pt x="8128" y="1"/>
                  </a:moveTo>
                  <a:cubicBezTo>
                    <a:pt x="11991" y="510"/>
                    <a:pt x="13630" y="2245"/>
                    <a:pt x="17716" y="2245"/>
                  </a:cubicBezTo>
                  <a:cubicBezTo>
                    <a:pt x="22852" y="2245"/>
                    <a:pt x="23839" y="6"/>
                    <a:pt x="29266" y="6"/>
                  </a:cubicBezTo>
                  <a:cubicBezTo>
                    <a:pt x="34530" y="6"/>
                    <a:pt x="35724" y="2314"/>
                    <a:pt x="41555" y="2314"/>
                  </a:cubicBezTo>
                  <a:cubicBezTo>
                    <a:pt x="46489" y="2314"/>
                    <a:pt x="48845" y="101"/>
                    <a:pt x="52898" y="101"/>
                  </a:cubicBezTo>
                  <a:cubicBezTo>
                    <a:pt x="55514" y="101"/>
                    <a:pt x="57604" y="632"/>
                    <a:pt x="59207" y="1332"/>
                  </a:cubicBezTo>
                  <a:lnTo>
                    <a:pt x="59207" y="1"/>
                  </a:lnTo>
                  <a:lnTo>
                    <a:pt x="47035" y="1"/>
                  </a:lnTo>
                  <a:cubicBezTo>
                    <a:pt x="45566" y="441"/>
                    <a:pt x="43958" y="807"/>
                    <a:pt x="41921" y="807"/>
                  </a:cubicBezTo>
                  <a:cubicBezTo>
                    <a:pt x="39575" y="807"/>
                    <a:pt x="37963" y="441"/>
                    <a:pt x="36541" y="1"/>
                  </a:cubicBezTo>
                  <a:lnTo>
                    <a:pt x="21971" y="1"/>
                  </a:lnTo>
                  <a:cubicBezTo>
                    <a:pt x="20719" y="409"/>
                    <a:pt x="19334" y="733"/>
                    <a:pt x="17344" y="733"/>
                  </a:cubicBezTo>
                  <a:cubicBezTo>
                    <a:pt x="15562" y="733"/>
                    <a:pt x="14230" y="414"/>
                    <a:pt x="12983" y="1"/>
                  </a:cubicBez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42"/>
            <p:cNvSpPr/>
            <p:nvPr/>
          </p:nvSpPr>
          <p:spPr>
            <a:xfrm flipH="1" rot="10800000">
              <a:off x="4571990" y="4741152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45417" y="3258"/>
                  </a:moveTo>
                  <a:cubicBezTo>
                    <a:pt x="44213" y="3577"/>
                    <a:pt x="42876" y="3821"/>
                    <a:pt x="41263" y="3821"/>
                  </a:cubicBezTo>
                  <a:cubicBezTo>
                    <a:pt x="39814" y="3821"/>
                    <a:pt x="38658" y="3678"/>
                    <a:pt x="37655" y="3460"/>
                  </a:cubicBezTo>
                  <a:cubicBezTo>
                    <a:pt x="37496" y="3943"/>
                    <a:pt x="37363" y="4420"/>
                    <a:pt x="37267" y="4871"/>
                  </a:cubicBezTo>
                  <a:cubicBezTo>
                    <a:pt x="38276" y="5099"/>
                    <a:pt x="39438" y="5259"/>
                    <a:pt x="40913" y="5259"/>
                  </a:cubicBezTo>
                  <a:cubicBezTo>
                    <a:pt x="42860" y="5259"/>
                    <a:pt x="44388" y="4893"/>
                    <a:pt x="45778" y="4468"/>
                  </a:cubicBezTo>
                  <a:cubicBezTo>
                    <a:pt x="45682" y="4075"/>
                    <a:pt x="45560" y="3667"/>
                    <a:pt x="45417" y="3258"/>
                  </a:cubicBezTo>
                  <a:close/>
                  <a:moveTo>
                    <a:pt x="13848" y="3083"/>
                  </a:moveTo>
                  <a:cubicBezTo>
                    <a:pt x="13705" y="3481"/>
                    <a:pt x="13583" y="3874"/>
                    <a:pt x="13482" y="4256"/>
                  </a:cubicBezTo>
                  <a:cubicBezTo>
                    <a:pt x="14861" y="4749"/>
                    <a:pt x="16251" y="5190"/>
                    <a:pt x="18262" y="5190"/>
                  </a:cubicBezTo>
                  <a:cubicBezTo>
                    <a:pt x="19769" y="5190"/>
                    <a:pt x="20905" y="4988"/>
                    <a:pt x="21902" y="4707"/>
                  </a:cubicBezTo>
                  <a:cubicBezTo>
                    <a:pt x="21801" y="4251"/>
                    <a:pt x="21663" y="3778"/>
                    <a:pt x="21499" y="3301"/>
                  </a:cubicBezTo>
                  <a:cubicBezTo>
                    <a:pt x="20512" y="3566"/>
                    <a:pt x="19387" y="3752"/>
                    <a:pt x="17912" y="3752"/>
                  </a:cubicBezTo>
                  <a:cubicBezTo>
                    <a:pt x="16251" y="3757"/>
                    <a:pt x="15005" y="3460"/>
                    <a:pt x="13848" y="3083"/>
                  </a:cubicBezTo>
                  <a:close/>
                  <a:moveTo>
                    <a:pt x="55503" y="1932"/>
                  </a:moveTo>
                  <a:cubicBezTo>
                    <a:pt x="55673" y="2526"/>
                    <a:pt x="55822" y="3115"/>
                    <a:pt x="55949" y="3709"/>
                  </a:cubicBezTo>
                  <a:cubicBezTo>
                    <a:pt x="57275" y="4081"/>
                    <a:pt x="58358" y="4590"/>
                    <a:pt x="59207" y="5115"/>
                  </a:cubicBezTo>
                  <a:lnTo>
                    <a:pt x="59207" y="3168"/>
                  </a:lnTo>
                  <a:cubicBezTo>
                    <a:pt x="58204" y="2664"/>
                    <a:pt x="56973" y="2213"/>
                    <a:pt x="55503" y="1932"/>
                  </a:cubicBezTo>
                  <a:close/>
                  <a:moveTo>
                    <a:pt x="3762" y="1746"/>
                  </a:moveTo>
                  <a:cubicBezTo>
                    <a:pt x="2255" y="2118"/>
                    <a:pt x="939" y="2733"/>
                    <a:pt x="0" y="3253"/>
                  </a:cubicBezTo>
                  <a:lnTo>
                    <a:pt x="0" y="5232"/>
                  </a:lnTo>
                  <a:cubicBezTo>
                    <a:pt x="653" y="4813"/>
                    <a:pt x="1825" y="4134"/>
                    <a:pt x="3279" y="3619"/>
                  </a:cubicBezTo>
                  <a:cubicBezTo>
                    <a:pt x="3417" y="2993"/>
                    <a:pt x="3571" y="2367"/>
                    <a:pt x="3762" y="1746"/>
                  </a:cubicBezTo>
                  <a:close/>
                  <a:moveTo>
                    <a:pt x="38902" y="574"/>
                  </a:moveTo>
                  <a:cubicBezTo>
                    <a:pt x="38652" y="1030"/>
                    <a:pt x="38419" y="1513"/>
                    <a:pt x="38201" y="2012"/>
                  </a:cubicBezTo>
                  <a:cubicBezTo>
                    <a:pt x="39151" y="2197"/>
                    <a:pt x="40233" y="2314"/>
                    <a:pt x="41555" y="2314"/>
                  </a:cubicBezTo>
                  <a:cubicBezTo>
                    <a:pt x="42823" y="2314"/>
                    <a:pt x="43916" y="2171"/>
                    <a:pt x="44913" y="1953"/>
                  </a:cubicBezTo>
                  <a:cubicBezTo>
                    <a:pt x="44717" y="1497"/>
                    <a:pt x="44499" y="1056"/>
                    <a:pt x="44276" y="637"/>
                  </a:cubicBezTo>
                  <a:cubicBezTo>
                    <a:pt x="43549" y="743"/>
                    <a:pt x="42775" y="807"/>
                    <a:pt x="41921" y="807"/>
                  </a:cubicBezTo>
                  <a:cubicBezTo>
                    <a:pt x="40759" y="807"/>
                    <a:pt x="39772" y="717"/>
                    <a:pt x="38902" y="574"/>
                  </a:cubicBezTo>
                  <a:close/>
                  <a:moveTo>
                    <a:pt x="20241" y="462"/>
                  </a:moveTo>
                  <a:cubicBezTo>
                    <a:pt x="19414" y="627"/>
                    <a:pt x="18480" y="733"/>
                    <a:pt x="17344" y="733"/>
                  </a:cubicBezTo>
                  <a:cubicBezTo>
                    <a:pt x="16469" y="733"/>
                    <a:pt x="15694" y="659"/>
                    <a:pt x="14994" y="526"/>
                  </a:cubicBezTo>
                  <a:cubicBezTo>
                    <a:pt x="14771" y="929"/>
                    <a:pt x="14559" y="1359"/>
                    <a:pt x="14357" y="1799"/>
                  </a:cubicBezTo>
                  <a:cubicBezTo>
                    <a:pt x="15328" y="2065"/>
                    <a:pt x="16395" y="2245"/>
                    <a:pt x="17716" y="2245"/>
                  </a:cubicBezTo>
                  <a:cubicBezTo>
                    <a:pt x="19010" y="2245"/>
                    <a:pt x="20045" y="2102"/>
                    <a:pt x="20952" y="1889"/>
                  </a:cubicBezTo>
                  <a:cubicBezTo>
                    <a:pt x="20735" y="1396"/>
                    <a:pt x="20496" y="913"/>
                    <a:pt x="20241" y="462"/>
                  </a:cubicBezTo>
                  <a:close/>
                  <a:moveTo>
                    <a:pt x="54840" y="1"/>
                  </a:moveTo>
                  <a:cubicBezTo>
                    <a:pt x="54867" y="70"/>
                    <a:pt x="54898" y="144"/>
                    <a:pt x="54925" y="213"/>
                  </a:cubicBezTo>
                  <a:cubicBezTo>
                    <a:pt x="56617" y="404"/>
                    <a:pt x="58039" y="823"/>
                    <a:pt x="59207" y="1332"/>
                  </a:cubicBezTo>
                  <a:lnTo>
                    <a:pt x="59207" y="1"/>
                  </a:ln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rgbClr val="D8E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42"/>
            <p:cNvSpPr/>
            <p:nvPr/>
          </p:nvSpPr>
          <p:spPr>
            <a:xfrm flipH="1" rot="10800000">
              <a:off x="4571990" y="4608988"/>
              <a:ext cx="4621994" cy="542708"/>
            </a:xfrm>
            <a:custGeom>
              <a:rect b="b" l="l" r="r" t="t"/>
              <a:pathLst>
                <a:path extrusionOk="0" h="6952" w="59207">
                  <a:moveTo>
                    <a:pt x="0" y="1"/>
                  </a:moveTo>
                  <a:lnTo>
                    <a:pt x="0" y="6925"/>
                  </a:lnTo>
                  <a:cubicBezTo>
                    <a:pt x="1157" y="6187"/>
                    <a:pt x="3953" y="4622"/>
                    <a:pt x="7035" y="4622"/>
                  </a:cubicBezTo>
                  <a:cubicBezTo>
                    <a:pt x="12352" y="4622"/>
                    <a:pt x="13710" y="6887"/>
                    <a:pt x="18262" y="6887"/>
                  </a:cubicBezTo>
                  <a:cubicBezTo>
                    <a:pt x="23138" y="6887"/>
                    <a:pt x="24077" y="4755"/>
                    <a:pt x="29235" y="4755"/>
                  </a:cubicBezTo>
                  <a:cubicBezTo>
                    <a:pt x="34233" y="4755"/>
                    <a:pt x="35368" y="6951"/>
                    <a:pt x="40913" y="6951"/>
                  </a:cubicBezTo>
                  <a:cubicBezTo>
                    <a:pt x="45603" y="6951"/>
                    <a:pt x="47837" y="4845"/>
                    <a:pt x="51688" y="4845"/>
                  </a:cubicBezTo>
                  <a:cubicBezTo>
                    <a:pt x="55105" y="4845"/>
                    <a:pt x="57578" y="5805"/>
                    <a:pt x="59207" y="6813"/>
                  </a:cubicBezTo>
                  <a:lnTo>
                    <a:pt x="592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42"/>
            <p:cNvSpPr/>
            <p:nvPr/>
          </p:nvSpPr>
          <p:spPr>
            <a:xfrm flipH="1" rot="10800000">
              <a:off x="4571990" y="4741152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6340" y="1417"/>
                  </a:moveTo>
                  <a:cubicBezTo>
                    <a:pt x="3799" y="1417"/>
                    <a:pt x="1448" y="2452"/>
                    <a:pt x="0" y="3253"/>
                  </a:cubicBezTo>
                  <a:lnTo>
                    <a:pt x="0" y="5232"/>
                  </a:lnTo>
                  <a:cubicBezTo>
                    <a:pt x="1157" y="4489"/>
                    <a:pt x="3953" y="2924"/>
                    <a:pt x="7035" y="2924"/>
                  </a:cubicBezTo>
                  <a:cubicBezTo>
                    <a:pt x="12352" y="2924"/>
                    <a:pt x="13710" y="5190"/>
                    <a:pt x="18262" y="5190"/>
                  </a:cubicBezTo>
                  <a:cubicBezTo>
                    <a:pt x="23138" y="5190"/>
                    <a:pt x="24077" y="3062"/>
                    <a:pt x="29235" y="3062"/>
                  </a:cubicBezTo>
                  <a:cubicBezTo>
                    <a:pt x="34233" y="3062"/>
                    <a:pt x="35368" y="5259"/>
                    <a:pt x="40913" y="5259"/>
                  </a:cubicBezTo>
                  <a:cubicBezTo>
                    <a:pt x="45603" y="5259"/>
                    <a:pt x="47837" y="3152"/>
                    <a:pt x="51688" y="3152"/>
                  </a:cubicBezTo>
                  <a:cubicBezTo>
                    <a:pt x="55105" y="3152"/>
                    <a:pt x="57578" y="4113"/>
                    <a:pt x="59207" y="5115"/>
                  </a:cubicBezTo>
                  <a:lnTo>
                    <a:pt x="59207" y="3168"/>
                  </a:lnTo>
                  <a:cubicBezTo>
                    <a:pt x="57562" y="2340"/>
                    <a:pt x="55307" y="1651"/>
                    <a:pt x="52368" y="1651"/>
                  </a:cubicBezTo>
                  <a:cubicBezTo>
                    <a:pt x="48399" y="1651"/>
                    <a:pt x="46096" y="3821"/>
                    <a:pt x="41263" y="3821"/>
                  </a:cubicBezTo>
                  <a:cubicBezTo>
                    <a:pt x="35548" y="3821"/>
                    <a:pt x="34376" y="1561"/>
                    <a:pt x="29224" y="1561"/>
                  </a:cubicBezTo>
                  <a:cubicBezTo>
                    <a:pt x="23908" y="1561"/>
                    <a:pt x="22942" y="3757"/>
                    <a:pt x="17912" y="3757"/>
                  </a:cubicBezTo>
                  <a:cubicBezTo>
                    <a:pt x="13222" y="3757"/>
                    <a:pt x="11821" y="1417"/>
                    <a:pt x="6340" y="1417"/>
                  </a:cubicBezTo>
                  <a:close/>
                  <a:moveTo>
                    <a:pt x="8128" y="1"/>
                  </a:moveTo>
                  <a:cubicBezTo>
                    <a:pt x="11991" y="510"/>
                    <a:pt x="13630" y="2245"/>
                    <a:pt x="17716" y="2245"/>
                  </a:cubicBezTo>
                  <a:cubicBezTo>
                    <a:pt x="22852" y="2245"/>
                    <a:pt x="23839" y="6"/>
                    <a:pt x="29266" y="6"/>
                  </a:cubicBezTo>
                  <a:cubicBezTo>
                    <a:pt x="34530" y="6"/>
                    <a:pt x="35724" y="2314"/>
                    <a:pt x="41555" y="2314"/>
                  </a:cubicBezTo>
                  <a:cubicBezTo>
                    <a:pt x="46489" y="2314"/>
                    <a:pt x="48845" y="101"/>
                    <a:pt x="52898" y="101"/>
                  </a:cubicBezTo>
                  <a:cubicBezTo>
                    <a:pt x="55514" y="101"/>
                    <a:pt x="57604" y="632"/>
                    <a:pt x="59207" y="1332"/>
                  </a:cubicBezTo>
                  <a:lnTo>
                    <a:pt x="59207" y="1"/>
                  </a:lnTo>
                  <a:lnTo>
                    <a:pt x="47035" y="1"/>
                  </a:lnTo>
                  <a:cubicBezTo>
                    <a:pt x="45566" y="441"/>
                    <a:pt x="43958" y="807"/>
                    <a:pt x="41921" y="807"/>
                  </a:cubicBezTo>
                  <a:cubicBezTo>
                    <a:pt x="39575" y="807"/>
                    <a:pt x="37963" y="441"/>
                    <a:pt x="36541" y="1"/>
                  </a:cubicBezTo>
                  <a:lnTo>
                    <a:pt x="21971" y="1"/>
                  </a:lnTo>
                  <a:cubicBezTo>
                    <a:pt x="20719" y="409"/>
                    <a:pt x="19334" y="733"/>
                    <a:pt x="17344" y="733"/>
                  </a:cubicBezTo>
                  <a:cubicBezTo>
                    <a:pt x="15562" y="733"/>
                    <a:pt x="14230" y="414"/>
                    <a:pt x="12983" y="1"/>
                  </a:cubicBez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42"/>
            <p:cNvSpPr/>
            <p:nvPr/>
          </p:nvSpPr>
          <p:spPr>
            <a:xfrm flipH="1" rot="10800000">
              <a:off x="4571990" y="4741152"/>
              <a:ext cx="4621994" cy="410544"/>
            </a:xfrm>
            <a:custGeom>
              <a:rect b="b" l="l" r="r" t="t"/>
              <a:pathLst>
                <a:path extrusionOk="0" h="5259" w="59207">
                  <a:moveTo>
                    <a:pt x="45417" y="3258"/>
                  </a:moveTo>
                  <a:cubicBezTo>
                    <a:pt x="44213" y="3577"/>
                    <a:pt x="42876" y="3821"/>
                    <a:pt x="41263" y="3821"/>
                  </a:cubicBezTo>
                  <a:cubicBezTo>
                    <a:pt x="39814" y="3821"/>
                    <a:pt x="38658" y="3678"/>
                    <a:pt x="37655" y="3460"/>
                  </a:cubicBezTo>
                  <a:cubicBezTo>
                    <a:pt x="37496" y="3943"/>
                    <a:pt x="37363" y="4420"/>
                    <a:pt x="37267" y="4871"/>
                  </a:cubicBezTo>
                  <a:cubicBezTo>
                    <a:pt x="38276" y="5099"/>
                    <a:pt x="39438" y="5259"/>
                    <a:pt x="40913" y="5259"/>
                  </a:cubicBezTo>
                  <a:cubicBezTo>
                    <a:pt x="42860" y="5259"/>
                    <a:pt x="44388" y="4893"/>
                    <a:pt x="45778" y="4468"/>
                  </a:cubicBezTo>
                  <a:cubicBezTo>
                    <a:pt x="45682" y="4075"/>
                    <a:pt x="45560" y="3667"/>
                    <a:pt x="45417" y="3258"/>
                  </a:cubicBezTo>
                  <a:close/>
                  <a:moveTo>
                    <a:pt x="13848" y="3083"/>
                  </a:moveTo>
                  <a:cubicBezTo>
                    <a:pt x="13705" y="3481"/>
                    <a:pt x="13583" y="3874"/>
                    <a:pt x="13482" y="4256"/>
                  </a:cubicBezTo>
                  <a:cubicBezTo>
                    <a:pt x="14861" y="4749"/>
                    <a:pt x="16251" y="5190"/>
                    <a:pt x="18262" y="5190"/>
                  </a:cubicBezTo>
                  <a:cubicBezTo>
                    <a:pt x="19769" y="5190"/>
                    <a:pt x="20905" y="4988"/>
                    <a:pt x="21902" y="4707"/>
                  </a:cubicBezTo>
                  <a:cubicBezTo>
                    <a:pt x="21801" y="4251"/>
                    <a:pt x="21663" y="3778"/>
                    <a:pt x="21499" y="3301"/>
                  </a:cubicBezTo>
                  <a:cubicBezTo>
                    <a:pt x="20512" y="3566"/>
                    <a:pt x="19387" y="3752"/>
                    <a:pt x="17912" y="3752"/>
                  </a:cubicBezTo>
                  <a:cubicBezTo>
                    <a:pt x="16251" y="3757"/>
                    <a:pt x="15005" y="3460"/>
                    <a:pt x="13848" y="3083"/>
                  </a:cubicBezTo>
                  <a:close/>
                  <a:moveTo>
                    <a:pt x="55503" y="1932"/>
                  </a:moveTo>
                  <a:cubicBezTo>
                    <a:pt x="55673" y="2526"/>
                    <a:pt x="55822" y="3115"/>
                    <a:pt x="55949" y="3709"/>
                  </a:cubicBezTo>
                  <a:cubicBezTo>
                    <a:pt x="57275" y="4081"/>
                    <a:pt x="58358" y="4590"/>
                    <a:pt x="59207" y="5115"/>
                  </a:cubicBezTo>
                  <a:lnTo>
                    <a:pt x="59207" y="3168"/>
                  </a:lnTo>
                  <a:cubicBezTo>
                    <a:pt x="58204" y="2664"/>
                    <a:pt x="56973" y="2213"/>
                    <a:pt x="55503" y="1932"/>
                  </a:cubicBezTo>
                  <a:close/>
                  <a:moveTo>
                    <a:pt x="3762" y="1746"/>
                  </a:moveTo>
                  <a:cubicBezTo>
                    <a:pt x="2255" y="2118"/>
                    <a:pt x="939" y="2733"/>
                    <a:pt x="0" y="3253"/>
                  </a:cubicBezTo>
                  <a:lnTo>
                    <a:pt x="0" y="5232"/>
                  </a:lnTo>
                  <a:cubicBezTo>
                    <a:pt x="653" y="4813"/>
                    <a:pt x="1825" y="4134"/>
                    <a:pt x="3279" y="3619"/>
                  </a:cubicBezTo>
                  <a:cubicBezTo>
                    <a:pt x="3417" y="2993"/>
                    <a:pt x="3571" y="2367"/>
                    <a:pt x="3762" y="1746"/>
                  </a:cubicBezTo>
                  <a:close/>
                  <a:moveTo>
                    <a:pt x="38902" y="574"/>
                  </a:moveTo>
                  <a:cubicBezTo>
                    <a:pt x="38652" y="1030"/>
                    <a:pt x="38419" y="1513"/>
                    <a:pt x="38201" y="2012"/>
                  </a:cubicBezTo>
                  <a:cubicBezTo>
                    <a:pt x="39151" y="2197"/>
                    <a:pt x="40233" y="2314"/>
                    <a:pt x="41555" y="2314"/>
                  </a:cubicBezTo>
                  <a:cubicBezTo>
                    <a:pt x="42823" y="2314"/>
                    <a:pt x="43916" y="2171"/>
                    <a:pt x="44913" y="1953"/>
                  </a:cubicBezTo>
                  <a:cubicBezTo>
                    <a:pt x="44717" y="1497"/>
                    <a:pt x="44499" y="1056"/>
                    <a:pt x="44276" y="637"/>
                  </a:cubicBezTo>
                  <a:cubicBezTo>
                    <a:pt x="43549" y="743"/>
                    <a:pt x="42775" y="807"/>
                    <a:pt x="41921" y="807"/>
                  </a:cubicBezTo>
                  <a:cubicBezTo>
                    <a:pt x="40759" y="807"/>
                    <a:pt x="39772" y="717"/>
                    <a:pt x="38902" y="574"/>
                  </a:cubicBezTo>
                  <a:close/>
                  <a:moveTo>
                    <a:pt x="20241" y="462"/>
                  </a:moveTo>
                  <a:cubicBezTo>
                    <a:pt x="19414" y="627"/>
                    <a:pt x="18480" y="733"/>
                    <a:pt x="17344" y="733"/>
                  </a:cubicBezTo>
                  <a:cubicBezTo>
                    <a:pt x="16469" y="733"/>
                    <a:pt x="15694" y="659"/>
                    <a:pt x="14994" y="526"/>
                  </a:cubicBezTo>
                  <a:cubicBezTo>
                    <a:pt x="14771" y="929"/>
                    <a:pt x="14559" y="1359"/>
                    <a:pt x="14357" y="1799"/>
                  </a:cubicBezTo>
                  <a:cubicBezTo>
                    <a:pt x="15328" y="2065"/>
                    <a:pt x="16395" y="2245"/>
                    <a:pt x="17716" y="2245"/>
                  </a:cubicBezTo>
                  <a:cubicBezTo>
                    <a:pt x="19010" y="2245"/>
                    <a:pt x="20045" y="2102"/>
                    <a:pt x="20952" y="1889"/>
                  </a:cubicBezTo>
                  <a:cubicBezTo>
                    <a:pt x="20735" y="1396"/>
                    <a:pt x="20496" y="913"/>
                    <a:pt x="20241" y="462"/>
                  </a:cubicBezTo>
                  <a:close/>
                  <a:moveTo>
                    <a:pt x="54840" y="1"/>
                  </a:moveTo>
                  <a:cubicBezTo>
                    <a:pt x="54867" y="70"/>
                    <a:pt x="54898" y="144"/>
                    <a:pt x="54925" y="213"/>
                  </a:cubicBezTo>
                  <a:cubicBezTo>
                    <a:pt x="56617" y="404"/>
                    <a:pt x="58039" y="823"/>
                    <a:pt x="59207" y="1332"/>
                  </a:cubicBezTo>
                  <a:lnTo>
                    <a:pt x="59207" y="1"/>
                  </a:lnTo>
                  <a:close/>
                  <a:moveTo>
                    <a:pt x="0" y="1"/>
                  </a:moveTo>
                  <a:lnTo>
                    <a:pt x="0" y="1428"/>
                  </a:lnTo>
                  <a:cubicBezTo>
                    <a:pt x="1114" y="865"/>
                    <a:pt x="2589" y="266"/>
                    <a:pt x="42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BLANK_20"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43"/>
          <p:cNvSpPr txBox="1"/>
          <p:nvPr>
            <p:ph type="title"/>
          </p:nvPr>
        </p:nvSpPr>
        <p:spPr>
          <a:xfrm>
            <a:off x="714000" y="723600"/>
            <a:ext cx="7716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403" name="Google Shape;403;p43"/>
          <p:cNvGrpSpPr/>
          <p:nvPr/>
        </p:nvGrpSpPr>
        <p:grpSpPr>
          <a:xfrm rot="5400000">
            <a:off x="7021643" y="4798822"/>
            <a:ext cx="2088167" cy="2221995"/>
            <a:chOff x="7395356" y="571"/>
            <a:chExt cx="1805904" cy="2562264"/>
          </a:xfrm>
        </p:grpSpPr>
        <p:sp>
          <p:nvSpPr>
            <p:cNvPr id="404" name="Google Shape;404;p43"/>
            <p:cNvSpPr/>
            <p:nvPr/>
          </p:nvSpPr>
          <p:spPr>
            <a:xfrm flipH="1" rot="10800000">
              <a:off x="7395356" y="579"/>
              <a:ext cx="1746749" cy="2562255"/>
            </a:xfrm>
            <a:custGeom>
              <a:rect b="b" l="l" r="r" t="t"/>
              <a:pathLst>
                <a:path extrusionOk="0" h="11955" w="8150">
                  <a:moveTo>
                    <a:pt x="8150" y="0"/>
                  </a:moveTo>
                  <a:lnTo>
                    <a:pt x="8150" y="11954"/>
                  </a:lnTo>
                  <a:lnTo>
                    <a:pt x="0" y="11954"/>
                  </a:lnTo>
                  <a:cubicBezTo>
                    <a:pt x="616" y="10447"/>
                    <a:pt x="1433" y="9004"/>
                    <a:pt x="2812" y="8139"/>
                  </a:cubicBezTo>
                  <a:cubicBezTo>
                    <a:pt x="4059" y="7365"/>
                    <a:pt x="5173" y="7386"/>
                    <a:pt x="6197" y="6145"/>
                  </a:cubicBezTo>
                  <a:cubicBezTo>
                    <a:pt x="7439" y="4632"/>
                    <a:pt x="6781" y="2637"/>
                    <a:pt x="7481" y="950"/>
                  </a:cubicBezTo>
                  <a:cubicBezTo>
                    <a:pt x="7635" y="579"/>
                    <a:pt x="7868" y="266"/>
                    <a:pt x="8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43"/>
            <p:cNvSpPr/>
            <p:nvPr/>
          </p:nvSpPr>
          <p:spPr>
            <a:xfrm flipH="1" rot="10800000">
              <a:off x="7635187" y="576"/>
              <a:ext cx="1566073" cy="2108529"/>
            </a:xfrm>
            <a:custGeom>
              <a:rect b="b" l="l" r="r" t="t"/>
              <a:pathLst>
                <a:path extrusionOk="0" h="9838" w="7307">
                  <a:moveTo>
                    <a:pt x="7031" y="8575"/>
                  </a:moveTo>
                  <a:lnTo>
                    <a:pt x="7015" y="9333"/>
                  </a:lnTo>
                  <a:cubicBezTo>
                    <a:pt x="6622" y="9678"/>
                    <a:pt x="6054" y="9498"/>
                    <a:pt x="5885" y="9837"/>
                  </a:cubicBezTo>
                  <a:lnTo>
                    <a:pt x="4638" y="9837"/>
                  </a:lnTo>
                  <a:cubicBezTo>
                    <a:pt x="5168" y="8935"/>
                    <a:pt x="6346" y="9163"/>
                    <a:pt x="7031" y="8575"/>
                  </a:cubicBezTo>
                  <a:close/>
                  <a:moveTo>
                    <a:pt x="7031" y="6219"/>
                  </a:moveTo>
                  <a:lnTo>
                    <a:pt x="7031" y="7296"/>
                  </a:lnTo>
                  <a:cubicBezTo>
                    <a:pt x="6479" y="7789"/>
                    <a:pt x="5874" y="8092"/>
                    <a:pt x="5296" y="8320"/>
                  </a:cubicBezTo>
                  <a:cubicBezTo>
                    <a:pt x="4293" y="8702"/>
                    <a:pt x="3518" y="8866"/>
                    <a:pt x="3041" y="9837"/>
                  </a:cubicBezTo>
                  <a:lnTo>
                    <a:pt x="2128" y="9837"/>
                  </a:lnTo>
                  <a:cubicBezTo>
                    <a:pt x="2627" y="8479"/>
                    <a:pt x="3746" y="8177"/>
                    <a:pt x="5025" y="7683"/>
                  </a:cubicBezTo>
                  <a:cubicBezTo>
                    <a:pt x="5906" y="7312"/>
                    <a:pt x="6564" y="7062"/>
                    <a:pt x="7031" y="6219"/>
                  </a:cubicBezTo>
                  <a:close/>
                  <a:moveTo>
                    <a:pt x="7031" y="0"/>
                  </a:moveTo>
                  <a:lnTo>
                    <a:pt x="7307" y="2346"/>
                  </a:lnTo>
                  <a:lnTo>
                    <a:pt x="7031" y="3916"/>
                  </a:lnTo>
                  <a:cubicBezTo>
                    <a:pt x="6840" y="4479"/>
                    <a:pt x="6521" y="5057"/>
                    <a:pt x="5964" y="5646"/>
                  </a:cubicBezTo>
                  <a:lnTo>
                    <a:pt x="5964" y="5651"/>
                  </a:lnTo>
                  <a:lnTo>
                    <a:pt x="5959" y="5651"/>
                  </a:lnTo>
                  <a:cubicBezTo>
                    <a:pt x="5338" y="6272"/>
                    <a:pt x="4633" y="6617"/>
                    <a:pt x="3975" y="6855"/>
                  </a:cubicBezTo>
                  <a:cubicBezTo>
                    <a:pt x="3317" y="7100"/>
                    <a:pt x="2696" y="7301"/>
                    <a:pt x="2027" y="7879"/>
                  </a:cubicBezTo>
                  <a:cubicBezTo>
                    <a:pt x="1327" y="8490"/>
                    <a:pt x="1062" y="8967"/>
                    <a:pt x="855" y="9837"/>
                  </a:cubicBezTo>
                  <a:lnTo>
                    <a:pt x="1" y="9837"/>
                  </a:lnTo>
                  <a:cubicBezTo>
                    <a:pt x="255" y="8861"/>
                    <a:pt x="685" y="8108"/>
                    <a:pt x="1539" y="7360"/>
                  </a:cubicBezTo>
                  <a:lnTo>
                    <a:pt x="1539" y="7360"/>
                  </a:lnTo>
                  <a:lnTo>
                    <a:pt x="1539" y="7360"/>
                  </a:lnTo>
                  <a:cubicBezTo>
                    <a:pt x="2314" y="6686"/>
                    <a:pt x="3094" y="6325"/>
                    <a:pt x="3752" y="6081"/>
                  </a:cubicBezTo>
                  <a:cubicBezTo>
                    <a:pt x="5529" y="5380"/>
                    <a:pt x="6410" y="4224"/>
                    <a:pt x="6622" y="2293"/>
                  </a:cubicBezTo>
                  <a:cubicBezTo>
                    <a:pt x="6681" y="1714"/>
                    <a:pt x="6765" y="653"/>
                    <a:pt x="70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43"/>
            <p:cNvSpPr/>
            <p:nvPr/>
          </p:nvSpPr>
          <p:spPr>
            <a:xfrm flipH="1" rot="10800000">
              <a:off x="7635187" y="571"/>
              <a:ext cx="1506919" cy="1300095"/>
            </a:xfrm>
            <a:custGeom>
              <a:rect b="b" l="l" r="r" t="t"/>
              <a:pathLst>
                <a:path extrusionOk="0" h="6066" w="7031">
                  <a:moveTo>
                    <a:pt x="2378" y="5540"/>
                  </a:moveTo>
                  <a:cubicBezTo>
                    <a:pt x="2643" y="5726"/>
                    <a:pt x="2887" y="5880"/>
                    <a:pt x="3083" y="5980"/>
                  </a:cubicBezTo>
                  <a:cubicBezTo>
                    <a:pt x="3067" y="6007"/>
                    <a:pt x="3057" y="6033"/>
                    <a:pt x="3041" y="6065"/>
                  </a:cubicBezTo>
                  <a:lnTo>
                    <a:pt x="2128" y="6065"/>
                  </a:lnTo>
                  <a:cubicBezTo>
                    <a:pt x="2197" y="5869"/>
                    <a:pt x="2282" y="5699"/>
                    <a:pt x="2378" y="5540"/>
                  </a:cubicBezTo>
                  <a:close/>
                  <a:moveTo>
                    <a:pt x="7031" y="4803"/>
                  </a:moveTo>
                  <a:lnTo>
                    <a:pt x="7015" y="5561"/>
                  </a:lnTo>
                  <a:cubicBezTo>
                    <a:pt x="6622" y="5906"/>
                    <a:pt x="6054" y="5726"/>
                    <a:pt x="5885" y="6065"/>
                  </a:cubicBezTo>
                  <a:lnTo>
                    <a:pt x="5662" y="6065"/>
                  </a:lnTo>
                  <a:cubicBezTo>
                    <a:pt x="5460" y="5927"/>
                    <a:pt x="5248" y="5784"/>
                    <a:pt x="5036" y="5636"/>
                  </a:cubicBezTo>
                  <a:cubicBezTo>
                    <a:pt x="5630" y="5222"/>
                    <a:pt x="6484" y="5269"/>
                    <a:pt x="7031" y="4803"/>
                  </a:cubicBezTo>
                  <a:close/>
                  <a:moveTo>
                    <a:pt x="887" y="4261"/>
                  </a:moveTo>
                  <a:cubicBezTo>
                    <a:pt x="1041" y="4431"/>
                    <a:pt x="1216" y="4601"/>
                    <a:pt x="1401" y="4765"/>
                  </a:cubicBezTo>
                  <a:cubicBezTo>
                    <a:pt x="1136" y="5131"/>
                    <a:pt x="982" y="5519"/>
                    <a:pt x="855" y="6065"/>
                  </a:cubicBezTo>
                  <a:lnTo>
                    <a:pt x="1" y="6065"/>
                  </a:lnTo>
                  <a:cubicBezTo>
                    <a:pt x="181" y="5376"/>
                    <a:pt x="446" y="4803"/>
                    <a:pt x="887" y="4261"/>
                  </a:cubicBezTo>
                  <a:close/>
                  <a:moveTo>
                    <a:pt x="6941" y="2601"/>
                  </a:moveTo>
                  <a:cubicBezTo>
                    <a:pt x="6972" y="2701"/>
                    <a:pt x="7004" y="2802"/>
                    <a:pt x="7031" y="2898"/>
                  </a:cubicBezTo>
                  <a:lnTo>
                    <a:pt x="7031" y="3524"/>
                  </a:lnTo>
                  <a:cubicBezTo>
                    <a:pt x="6479" y="4017"/>
                    <a:pt x="5874" y="4320"/>
                    <a:pt x="5296" y="4548"/>
                  </a:cubicBezTo>
                  <a:cubicBezTo>
                    <a:pt x="4866" y="4712"/>
                    <a:pt x="4479" y="4834"/>
                    <a:pt x="4139" y="4999"/>
                  </a:cubicBezTo>
                  <a:cubicBezTo>
                    <a:pt x="3932" y="4845"/>
                    <a:pt x="3725" y="4686"/>
                    <a:pt x="3534" y="4527"/>
                  </a:cubicBezTo>
                  <a:cubicBezTo>
                    <a:pt x="3980" y="4293"/>
                    <a:pt x="4489" y="4118"/>
                    <a:pt x="5025" y="3911"/>
                  </a:cubicBezTo>
                  <a:cubicBezTo>
                    <a:pt x="5848" y="3566"/>
                    <a:pt x="6479" y="3322"/>
                    <a:pt x="6941" y="2601"/>
                  </a:cubicBezTo>
                  <a:close/>
                  <a:moveTo>
                    <a:pt x="6267" y="1"/>
                  </a:moveTo>
                  <a:cubicBezTo>
                    <a:pt x="6352" y="388"/>
                    <a:pt x="6442" y="775"/>
                    <a:pt x="6537" y="1152"/>
                  </a:cubicBezTo>
                  <a:cubicBezTo>
                    <a:pt x="6383" y="1391"/>
                    <a:pt x="6192" y="1635"/>
                    <a:pt x="5964" y="1874"/>
                  </a:cubicBezTo>
                  <a:lnTo>
                    <a:pt x="5964" y="1879"/>
                  </a:lnTo>
                  <a:lnTo>
                    <a:pt x="5959" y="1879"/>
                  </a:lnTo>
                  <a:cubicBezTo>
                    <a:pt x="5338" y="2500"/>
                    <a:pt x="4633" y="2845"/>
                    <a:pt x="3975" y="3083"/>
                  </a:cubicBezTo>
                  <a:cubicBezTo>
                    <a:pt x="3502" y="3259"/>
                    <a:pt x="3051" y="3412"/>
                    <a:pt x="2584" y="3699"/>
                  </a:cubicBezTo>
                  <a:cubicBezTo>
                    <a:pt x="2409" y="3524"/>
                    <a:pt x="2240" y="3349"/>
                    <a:pt x="2080" y="3168"/>
                  </a:cubicBezTo>
                  <a:cubicBezTo>
                    <a:pt x="2669" y="2755"/>
                    <a:pt x="3242" y="2495"/>
                    <a:pt x="3752" y="2309"/>
                  </a:cubicBezTo>
                  <a:cubicBezTo>
                    <a:pt x="5015" y="1810"/>
                    <a:pt x="5832" y="1078"/>
                    <a:pt x="6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2"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4"/>
          <p:cNvSpPr txBox="1"/>
          <p:nvPr>
            <p:ph type="title"/>
          </p:nvPr>
        </p:nvSpPr>
        <p:spPr>
          <a:xfrm>
            <a:off x="2643000" y="911317"/>
            <a:ext cx="3858000" cy="121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55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10" name="Google Shape;410;p44"/>
          <p:cNvSpPr txBox="1"/>
          <p:nvPr>
            <p:ph idx="1" type="subTitle"/>
          </p:nvPr>
        </p:nvSpPr>
        <p:spPr>
          <a:xfrm>
            <a:off x="2900700" y="2287507"/>
            <a:ext cx="3342600" cy="147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1" name="Google Shape;411;p44"/>
          <p:cNvSpPr/>
          <p:nvPr/>
        </p:nvSpPr>
        <p:spPr>
          <a:xfrm>
            <a:off x="489975" y="5806682"/>
            <a:ext cx="1138447" cy="444411"/>
          </a:xfrm>
          <a:custGeom>
            <a:rect b="b" l="l" r="r" t="t"/>
            <a:pathLst>
              <a:path extrusionOk="0" h="4522" w="15446">
                <a:moveTo>
                  <a:pt x="5900" y="2484"/>
                </a:moveTo>
                <a:cubicBezTo>
                  <a:pt x="4547" y="1248"/>
                  <a:pt x="2292" y="2351"/>
                  <a:pt x="2170" y="3975"/>
                </a:cubicBezTo>
                <a:cubicBezTo>
                  <a:pt x="1395" y="3349"/>
                  <a:pt x="0" y="3938"/>
                  <a:pt x="0" y="4521"/>
                </a:cubicBezTo>
                <a:lnTo>
                  <a:pt x="15445" y="4521"/>
                </a:lnTo>
                <a:cubicBezTo>
                  <a:pt x="15445" y="3418"/>
                  <a:pt x="13408" y="2659"/>
                  <a:pt x="12713" y="3126"/>
                </a:cubicBezTo>
                <a:cubicBezTo>
                  <a:pt x="12723" y="1592"/>
                  <a:pt x="10574" y="685"/>
                  <a:pt x="9349" y="1768"/>
                </a:cubicBezTo>
                <a:cubicBezTo>
                  <a:pt x="8579" y="1"/>
                  <a:pt x="5640" y="744"/>
                  <a:pt x="5900" y="248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44"/>
          <p:cNvSpPr/>
          <p:nvPr/>
        </p:nvSpPr>
        <p:spPr>
          <a:xfrm>
            <a:off x="8318750" y="5946715"/>
            <a:ext cx="1138447" cy="444411"/>
          </a:xfrm>
          <a:custGeom>
            <a:rect b="b" l="l" r="r" t="t"/>
            <a:pathLst>
              <a:path extrusionOk="0" h="4522" w="15446">
                <a:moveTo>
                  <a:pt x="5900" y="2484"/>
                </a:moveTo>
                <a:cubicBezTo>
                  <a:pt x="4547" y="1248"/>
                  <a:pt x="2292" y="2351"/>
                  <a:pt x="2170" y="3975"/>
                </a:cubicBezTo>
                <a:cubicBezTo>
                  <a:pt x="1395" y="3349"/>
                  <a:pt x="0" y="3938"/>
                  <a:pt x="0" y="4521"/>
                </a:cubicBezTo>
                <a:lnTo>
                  <a:pt x="15445" y="4521"/>
                </a:lnTo>
                <a:cubicBezTo>
                  <a:pt x="15445" y="3418"/>
                  <a:pt x="13408" y="2659"/>
                  <a:pt x="12713" y="3126"/>
                </a:cubicBezTo>
                <a:cubicBezTo>
                  <a:pt x="12723" y="1592"/>
                  <a:pt x="10574" y="685"/>
                  <a:pt x="9349" y="1768"/>
                </a:cubicBezTo>
                <a:cubicBezTo>
                  <a:pt x="8579" y="1"/>
                  <a:pt x="5640" y="744"/>
                  <a:pt x="5900" y="248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44"/>
          <p:cNvSpPr/>
          <p:nvPr/>
        </p:nvSpPr>
        <p:spPr>
          <a:xfrm>
            <a:off x="7694775" y="261398"/>
            <a:ext cx="1306861" cy="510005"/>
          </a:xfrm>
          <a:custGeom>
            <a:rect b="b" l="l" r="r" t="t"/>
            <a:pathLst>
              <a:path extrusionOk="0" h="4824" w="16481">
                <a:moveTo>
                  <a:pt x="6293" y="2648"/>
                </a:moveTo>
                <a:cubicBezTo>
                  <a:pt x="4850" y="1327"/>
                  <a:pt x="2447" y="2510"/>
                  <a:pt x="2319" y="4240"/>
                </a:cubicBezTo>
                <a:cubicBezTo>
                  <a:pt x="1492" y="3572"/>
                  <a:pt x="1" y="4198"/>
                  <a:pt x="1" y="4824"/>
                </a:cubicBezTo>
                <a:lnTo>
                  <a:pt x="16480" y="4824"/>
                </a:lnTo>
                <a:cubicBezTo>
                  <a:pt x="16480" y="3641"/>
                  <a:pt x="14305" y="2834"/>
                  <a:pt x="13562" y="3333"/>
                </a:cubicBezTo>
                <a:cubicBezTo>
                  <a:pt x="13573" y="1699"/>
                  <a:pt x="11281" y="733"/>
                  <a:pt x="9976" y="1884"/>
                </a:cubicBezTo>
                <a:cubicBezTo>
                  <a:pt x="9153" y="1"/>
                  <a:pt x="6017" y="791"/>
                  <a:pt x="6293" y="264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4" name="Google Shape;414;p44"/>
          <p:cNvGrpSpPr/>
          <p:nvPr/>
        </p:nvGrpSpPr>
        <p:grpSpPr>
          <a:xfrm rot="9938277">
            <a:off x="-481307" y="-1144001"/>
            <a:ext cx="3985060" cy="5134073"/>
            <a:chOff x="9309369" y="3125127"/>
            <a:chExt cx="2044441" cy="2018367"/>
          </a:xfrm>
        </p:grpSpPr>
        <p:sp>
          <p:nvSpPr>
            <p:cNvPr id="415" name="Google Shape;415;p44"/>
            <p:cNvSpPr/>
            <p:nvPr/>
          </p:nvSpPr>
          <p:spPr>
            <a:xfrm flipH="1">
              <a:off x="9309369" y="3125127"/>
              <a:ext cx="2044441" cy="2017474"/>
            </a:xfrm>
            <a:custGeom>
              <a:rect b="b" l="l" r="r" t="t"/>
              <a:pathLst>
                <a:path extrusionOk="0" h="13541" w="13722">
                  <a:moveTo>
                    <a:pt x="0" y="1"/>
                  </a:moveTo>
                  <a:lnTo>
                    <a:pt x="0" y="13541"/>
                  </a:lnTo>
                  <a:lnTo>
                    <a:pt x="13721" y="13541"/>
                  </a:lnTo>
                  <a:lnTo>
                    <a:pt x="13721" y="9561"/>
                  </a:lnTo>
                  <a:cubicBezTo>
                    <a:pt x="11875" y="9837"/>
                    <a:pt x="9524" y="9795"/>
                    <a:pt x="7800" y="8925"/>
                  </a:cubicBezTo>
                  <a:cubicBezTo>
                    <a:pt x="4956" y="7487"/>
                    <a:pt x="5725" y="4733"/>
                    <a:pt x="3815" y="2537"/>
                  </a:cubicBezTo>
                  <a:cubicBezTo>
                    <a:pt x="2579" y="1120"/>
                    <a:pt x="121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44"/>
            <p:cNvSpPr/>
            <p:nvPr/>
          </p:nvSpPr>
          <p:spPr>
            <a:xfrm flipH="1">
              <a:off x="9309369" y="3300636"/>
              <a:ext cx="2044441" cy="1842857"/>
            </a:xfrm>
            <a:custGeom>
              <a:rect b="b" l="l" r="r" t="t"/>
              <a:pathLst>
                <a:path extrusionOk="0" h="12369" w="13722">
                  <a:moveTo>
                    <a:pt x="0" y="6479"/>
                  </a:moveTo>
                  <a:lnTo>
                    <a:pt x="0" y="7911"/>
                  </a:lnTo>
                  <a:cubicBezTo>
                    <a:pt x="154" y="8192"/>
                    <a:pt x="414" y="8872"/>
                    <a:pt x="552" y="9163"/>
                  </a:cubicBezTo>
                  <a:cubicBezTo>
                    <a:pt x="1152" y="10384"/>
                    <a:pt x="1799" y="11509"/>
                    <a:pt x="2892" y="12363"/>
                  </a:cubicBezTo>
                  <a:lnTo>
                    <a:pt x="4240" y="12363"/>
                  </a:lnTo>
                  <a:cubicBezTo>
                    <a:pt x="2913" y="11774"/>
                    <a:pt x="1799" y="9922"/>
                    <a:pt x="1078" y="8442"/>
                  </a:cubicBezTo>
                  <a:cubicBezTo>
                    <a:pt x="754" y="7784"/>
                    <a:pt x="446" y="7110"/>
                    <a:pt x="0" y="6479"/>
                  </a:cubicBezTo>
                  <a:close/>
                  <a:moveTo>
                    <a:pt x="0" y="3067"/>
                  </a:moveTo>
                  <a:lnTo>
                    <a:pt x="0" y="4075"/>
                  </a:lnTo>
                  <a:cubicBezTo>
                    <a:pt x="796" y="4887"/>
                    <a:pt x="1237" y="5858"/>
                    <a:pt x="1735" y="6877"/>
                  </a:cubicBezTo>
                  <a:cubicBezTo>
                    <a:pt x="3173" y="9981"/>
                    <a:pt x="4494" y="11710"/>
                    <a:pt x="7471" y="12368"/>
                  </a:cubicBezTo>
                  <a:lnTo>
                    <a:pt x="13721" y="12363"/>
                  </a:lnTo>
                  <a:lnTo>
                    <a:pt x="13721" y="12235"/>
                  </a:lnTo>
                  <a:cubicBezTo>
                    <a:pt x="10548" y="12235"/>
                    <a:pt x="8537" y="12182"/>
                    <a:pt x="6213" y="11074"/>
                  </a:cubicBezTo>
                  <a:cubicBezTo>
                    <a:pt x="4181" y="9970"/>
                    <a:pt x="3407" y="8431"/>
                    <a:pt x="2484" y="6542"/>
                  </a:cubicBezTo>
                  <a:cubicBezTo>
                    <a:pt x="1889" y="5322"/>
                    <a:pt x="1194" y="4065"/>
                    <a:pt x="0" y="3067"/>
                  </a:cubicBezTo>
                  <a:close/>
                  <a:moveTo>
                    <a:pt x="0" y="0"/>
                  </a:moveTo>
                  <a:lnTo>
                    <a:pt x="0" y="876"/>
                  </a:lnTo>
                  <a:cubicBezTo>
                    <a:pt x="1481" y="1847"/>
                    <a:pt x="2181" y="3194"/>
                    <a:pt x="2855" y="4632"/>
                  </a:cubicBezTo>
                  <a:cubicBezTo>
                    <a:pt x="3725" y="6505"/>
                    <a:pt x="4510" y="8373"/>
                    <a:pt x="6802" y="9551"/>
                  </a:cubicBezTo>
                  <a:lnTo>
                    <a:pt x="6808" y="9551"/>
                  </a:lnTo>
                  <a:cubicBezTo>
                    <a:pt x="8951" y="10538"/>
                    <a:pt x="11471" y="10776"/>
                    <a:pt x="13721" y="10670"/>
                  </a:cubicBezTo>
                  <a:lnTo>
                    <a:pt x="13721" y="9864"/>
                  </a:lnTo>
                  <a:cubicBezTo>
                    <a:pt x="11795" y="10028"/>
                    <a:pt x="9174" y="9837"/>
                    <a:pt x="7137" y="8877"/>
                  </a:cubicBezTo>
                  <a:cubicBezTo>
                    <a:pt x="5110" y="7832"/>
                    <a:pt x="4425" y="6219"/>
                    <a:pt x="3539" y="4314"/>
                  </a:cubicBezTo>
                  <a:cubicBezTo>
                    <a:pt x="2802" y="2738"/>
                    <a:pt x="1911" y="109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44"/>
            <p:cNvSpPr/>
            <p:nvPr/>
          </p:nvSpPr>
          <p:spPr>
            <a:xfrm flipH="1">
              <a:off x="9309369" y="3619920"/>
              <a:ext cx="2044441" cy="1522678"/>
            </a:xfrm>
            <a:custGeom>
              <a:rect b="b" l="l" r="r" t="t"/>
              <a:pathLst>
                <a:path extrusionOk="0" h="10220" w="13722">
                  <a:moveTo>
                    <a:pt x="11249" y="10055"/>
                  </a:moveTo>
                  <a:cubicBezTo>
                    <a:pt x="11238" y="10114"/>
                    <a:pt x="11227" y="10167"/>
                    <a:pt x="11222" y="10220"/>
                  </a:cubicBezTo>
                  <a:lnTo>
                    <a:pt x="13721" y="10220"/>
                  </a:lnTo>
                  <a:lnTo>
                    <a:pt x="13721" y="10092"/>
                  </a:lnTo>
                  <a:cubicBezTo>
                    <a:pt x="12814" y="10092"/>
                    <a:pt x="12002" y="10087"/>
                    <a:pt x="11249" y="10055"/>
                  </a:cubicBezTo>
                  <a:close/>
                  <a:moveTo>
                    <a:pt x="13721" y="7721"/>
                  </a:moveTo>
                  <a:cubicBezTo>
                    <a:pt x="13090" y="7774"/>
                    <a:pt x="12384" y="7790"/>
                    <a:pt x="11647" y="7753"/>
                  </a:cubicBezTo>
                  <a:cubicBezTo>
                    <a:pt x="11604" y="8002"/>
                    <a:pt x="11562" y="8246"/>
                    <a:pt x="11514" y="8511"/>
                  </a:cubicBezTo>
                  <a:cubicBezTo>
                    <a:pt x="12262" y="8559"/>
                    <a:pt x="13005" y="8559"/>
                    <a:pt x="13721" y="8527"/>
                  </a:cubicBezTo>
                  <a:lnTo>
                    <a:pt x="13721" y="7721"/>
                  </a:lnTo>
                  <a:close/>
                  <a:moveTo>
                    <a:pt x="0" y="4336"/>
                  </a:moveTo>
                  <a:lnTo>
                    <a:pt x="0" y="5768"/>
                  </a:lnTo>
                  <a:cubicBezTo>
                    <a:pt x="154" y="6049"/>
                    <a:pt x="414" y="6729"/>
                    <a:pt x="552" y="7020"/>
                  </a:cubicBezTo>
                  <a:cubicBezTo>
                    <a:pt x="1152" y="8241"/>
                    <a:pt x="1799" y="9366"/>
                    <a:pt x="2892" y="10220"/>
                  </a:cubicBezTo>
                  <a:lnTo>
                    <a:pt x="4240" y="10220"/>
                  </a:lnTo>
                  <a:cubicBezTo>
                    <a:pt x="2913" y="9631"/>
                    <a:pt x="1799" y="7779"/>
                    <a:pt x="1078" y="6299"/>
                  </a:cubicBezTo>
                  <a:cubicBezTo>
                    <a:pt x="754" y="5641"/>
                    <a:pt x="446" y="4967"/>
                    <a:pt x="0" y="4336"/>
                  </a:cubicBezTo>
                  <a:close/>
                  <a:moveTo>
                    <a:pt x="1157" y="2139"/>
                  </a:moveTo>
                  <a:cubicBezTo>
                    <a:pt x="1030" y="2373"/>
                    <a:pt x="892" y="2622"/>
                    <a:pt x="749" y="2877"/>
                  </a:cubicBezTo>
                  <a:cubicBezTo>
                    <a:pt x="1125" y="3455"/>
                    <a:pt x="1417" y="4086"/>
                    <a:pt x="1735" y="4734"/>
                  </a:cubicBezTo>
                  <a:cubicBezTo>
                    <a:pt x="2908" y="7265"/>
                    <a:pt x="4006" y="8883"/>
                    <a:pt x="5985" y="9753"/>
                  </a:cubicBezTo>
                  <a:cubicBezTo>
                    <a:pt x="6160" y="9535"/>
                    <a:pt x="6330" y="9302"/>
                    <a:pt x="6505" y="9063"/>
                  </a:cubicBezTo>
                  <a:cubicBezTo>
                    <a:pt x="6410" y="9021"/>
                    <a:pt x="6309" y="8978"/>
                    <a:pt x="6213" y="8931"/>
                  </a:cubicBezTo>
                  <a:cubicBezTo>
                    <a:pt x="4181" y="7827"/>
                    <a:pt x="3407" y="6288"/>
                    <a:pt x="2484" y="4399"/>
                  </a:cubicBezTo>
                  <a:cubicBezTo>
                    <a:pt x="2112" y="3635"/>
                    <a:pt x="1704" y="2861"/>
                    <a:pt x="1157" y="2139"/>
                  </a:cubicBezTo>
                  <a:close/>
                  <a:moveTo>
                    <a:pt x="2330" y="1"/>
                  </a:moveTo>
                  <a:cubicBezTo>
                    <a:pt x="2202" y="245"/>
                    <a:pt x="2070" y="489"/>
                    <a:pt x="1932" y="738"/>
                  </a:cubicBezTo>
                  <a:cubicBezTo>
                    <a:pt x="2282" y="1290"/>
                    <a:pt x="2568" y="1884"/>
                    <a:pt x="2855" y="2489"/>
                  </a:cubicBezTo>
                  <a:cubicBezTo>
                    <a:pt x="3725" y="4362"/>
                    <a:pt x="4510" y="6230"/>
                    <a:pt x="6802" y="7408"/>
                  </a:cubicBezTo>
                  <a:lnTo>
                    <a:pt x="6808" y="7408"/>
                  </a:lnTo>
                  <a:cubicBezTo>
                    <a:pt x="7025" y="7514"/>
                    <a:pt x="7248" y="7604"/>
                    <a:pt x="7476" y="7689"/>
                  </a:cubicBezTo>
                  <a:cubicBezTo>
                    <a:pt x="7625" y="7482"/>
                    <a:pt x="7773" y="7270"/>
                    <a:pt x="7927" y="7058"/>
                  </a:cubicBezTo>
                  <a:cubicBezTo>
                    <a:pt x="7657" y="6962"/>
                    <a:pt x="7391" y="6851"/>
                    <a:pt x="7137" y="6734"/>
                  </a:cubicBezTo>
                  <a:cubicBezTo>
                    <a:pt x="5110" y="5689"/>
                    <a:pt x="4425" y="4076"/>
                    <a:pt x="3539" y="2171"/>
                  </a:cubicBezTo>
                  <a:cubicBezTo>
                    <a:pt x="3195" y="1439"/>
                    <a:pt x="2823" y="696"/>
                    <a:pt x="23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44"/>
            <p:cNvSpPr/>
            <p:nvPr/>
          </p:nvSpPr>
          <p:spPr>
            <a:xfrm flipH="1">
              <a:off x="10497564" y="3125127"/>
              <a:ext cx="856246" cy="2017474"/>
            </a:xfrm>
            <a:custGeom>
              <a:rect b="b" l="l" r="r" t="t"/>
              <a:pathLst>
                <a:path extrusionOk="0" h="13541" w="5747">
                  <a:moveTo>
                    <a:pt x="0" y="1"/>
                  </a:moveTo>
                  <a:lnTo>
                    <a:pt x="0" y="13541"/>
                  </a:lnTo>
                  <a:lnTo>
                    <a:pt x="1067" y="13541"/>
                  </a:lnTo>
                  <a:cubicBezTo>
                    <a:pt x="2436" y="11546"/>
                    <a:pt x="4272" y="8872"/>
                    <a:pt x="5747" y="6744"/>
                  </a:cubicBezTo>
                  <a:cubicBezTo>
                    <a:pt x="5147" y="5418"/>
                    <a:pt x="4977" y="3874"/>
                    <a:pt x="3815" y="2537"/>
                  </a:cubicBezTo>
                  <a:cubicBezTo>
                    <a:pt x="2579" y="1120"/>
                    <a:pt x="1210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44"/>
            <p:cNvSpPr/>
            <p:nvPr/>
          </p:nvSpPr>
          <p:spPr>
            <a:xfrm flipH="1">
              <a:off x="10577422" y="3300636"/>
              <a:ext cx="776387" cy="1757486"/>
            </a:xfrm>
            <a:custGeom>
              <a:rect b="b" l="l" r="r" t="t"/>
              <a:pathLst>
                <a:path extrusionOk="0" h="11796" w="5211">
                  <a:moveTo>
                    <a:pt x="950" y="0"/>
                  </a:moveTo>
                  <a:lnTo>
                    <a:pt x="945" y="361"/>
                  </a:lnTo>
                  <a:lnTo>
                    <a:pt x="632" y="542"/>
                  </a:lnTo>
                  <a:lnTo>
                    <a:pt x="966" y="642"/>
                  </a:lnTo>
                  <a:lnTo>
                    <a:pt x="1024" y="998"/>
                  </a:lnTo>
                  <a:lnTo>
                    <a:pt x="1237" y="695"/>
                  </a:lnTo>
                  <a:lnTo>
                    <a:pt x="1582" y="727"/>
                  </a:lnTo>
                  <a:lnTo>
                    <a:pt x="1380" y="446"/>
                  </a:lnTo>
                  <a:lnTo>
                    <a:pt x="1539" y="112"/>
                  </a:lnTo>
                  <a:lnTo>
                    <a:pt x="1205" y="239"/>
                  </a:lnTo>
                  <a:lnTo>
                    <a:pt x="950" y="0"/>
                  </a:lnTo>
                  <a:close/>
                  <a:moveTo>
                    <a:pt x="207" y="1693"/>
                  </a:moveTo>
                  <a:lnTo>
                    <a:pt x="0" y="1767"/>
                  </a:lnTo>
                  <a:lnTo>
                    <a:pt x="0" y="2287"/>
                  </a:lnTo>
                  <a:lnTo>
                    <a:pt x="250" y="2308"/>
                  </a:lnTo>
                  <a:lnTo>
                    <a:pt x="54" y="2022"/>
                  </a:lnTo>
                  <a:lnTo>
                    <a:pt x="207" y="1693"/>
                  </a:lnTo>
                  <a:close/>
                  <a:moveTo>
                    <a:pt x="1306" y="1831"/>
                  </a:moveTo>
                  <a:lnTo>
                    <a:pt x="1306" y="2192"/>
                  </a:lnTo>
                  <a:lnTo>
                    <a:pt x="998" y="2383"/>
                  </a:lnTo>
                  <a:lnTo>
                    <a:pt x="1332" y="2473"/>
                  </a:lnTo>
                  <a:lnTo>
                    <a:pt x="1396" y="2823"/>
                  </a:lnTo>
                  <a:lnTo>
                    <a:pt x="1603" y="2521"/>
                  </a:lnTo>
                  <a:lnTo>
                    <a:pt x="1953" y="2547"/>
                  </a:lnTo>
                  <a:lnTo>
                    <a:pt x="1953" y="2547"/>
                  </a:lnTo>
                  <a:lnTo>
                    <a:pt x="1746" y="2266"/>
                  </a:lnTo>
                  <a:lnTo>
                    <a:pt x="1895" y="1932"/>
                  </a:lnTo>
                  <a:lnTo>
                    <a:pt x="1560" y="2064"/>
                  </a:lnTo>
                  <a:lnTo>
                    <a:pt x="1306" y="1831"/>
                  </a:lnTo>
                  <a:close/>
                  <a:moveTo>
                    <a:pt x="3115" y="1905"/>
                  </a:moveTo>
                  <a:lnTo>
                    <a:pt x="3104" y="2266"/>
                  </a:lnTo>
                  <a:lnTo>
                    <a:pt x="2791" y="2457"/>
                  </a:lnTo>
                  <a:lnTo>
                    <a:pt x="3126" y="2547"/>
                  </a:lnTo>
                  <a:lnTo>
                    <a:pt x="3179" y="2903"/>
                  </a:lnTo>
                  <a:lnTo>
                    <a:pt x="3391" y="2595"/>
                  </a:lnTo>
                  <a:lnTo>
                    <a:pt x="3741" y="2621"/>
                  </a:lnTo>
                  <a:lnTo>
                    <a:pt x="3741" y="2621"/>
                  </a:lnTo>
                  <a:lnTo>
                    <a:pt x="3539" y="2346"/>
                  </a:lnTo>
                  <a:lnTo>
                    <a:pt x="3699" y="2011"/>
                  </a:lnTo>
                  <a:lnTo>
                    <a:pt x="3699" y="2011"/>
                  </a:lnTo>
                  <a:lnTo>
                    <a:pt x="3364" y="2139"/>
                  </a:lnTo>
                  <a:lnTo>
                    <a:pt x="3115" y="1905"/>
                  </a:lnTo>
                  <a:close/>
                  <a:moveTo>
                    <a:pt x="64" y="3391"/>
                  </a:moveTo>
                  <a:lnTo>
                    <a:pt x="64" y="3752"/>
                  </a:lnTo>
                  <a:lnTo>
                    <a:pt x="0" y="3789"/>
                  </a:lnTo>
                  <a:lnTo>
                    <a:pt x="0" y="4012"/>
                  </a:lnTo>
                  <a:lnTo>
                    <a:pt x="91" y="4033"/>
                  </a:lnTo>
                  <a:lnTo>
                    <a:pt x="154" y="4383"/>
                  </a:lnTo>
                  <a:lnTo>
                    <a:pt x="361" y="4081"/>
                  </a:lnTo>
                  <a:lnTo>
                    <a:pt x="711" y="4107"/>
                  </a:lnTo>
                  <a:lnTo>
                    <a:pt x="711" y="4107"/>
                  </a:lnTo>
                  <a:lnTo>
                    <a:pt x="505" y="3826"/>
                  </a:lnTo>
                  <a:lnTo>
                    <a:pt x="653" y="3492"/>
                  </a:lnTo>
                  <a:lnTo>
                    <a:pt x="653" y="3492"/>
                  </a:lnTo>
                  <a:lnTo>
                    <a:pt x="319" y="3624"/>
                  </a:lnTo>
                  <a:lnTo>
                    <a:pt x="64" y="3391"/>
                  </a:lnTo>
                  <a:close/>
                  <a:moveTo>
                    <a:pt x="1773" y="3513"/>
                  </a:moveTo>
                  <a:lnTo>
                    <a:pt x="1762" y="3874"/>
                  </a:lnTo>
                  <a:lnTo>
                    <a:pt x="1449" y="4065"/>
                  </a:lnTo>
                  <a:lnTo>
                    <a:pt x="1778" y="4155"/>
                  </a:lnTo>
                  <a:lnTo>
                    <a:pt x="1836" y="4505"/>
                  </a:lnTo>
                  <a:lnTo>
                    <a:pt x="2048" y="4203"/>
                  </a:lnTo>
                  <a:lnTo>
                    <a:pt x="2399" y="4229"/>
                  </a:lnTo>
                  <a:lnTo>
                    <a:pt x="2197" y="3948"/>
                  </a:lnTo>
                  <a:lnTo>
                    <a:pt x="2356" y="3614"/>
                  </a:lnTo>
                  <a:lnTo>
                    <a:pt x="2022" y="3746"/>
                  </a:lnTo>
                  <a:lnTo>
                    <a:pt x="1773" y="3513"/>
                  </a:lnTo>
                  <a:close/>
                  <a:moveTo>
                    <a:pt x="3327" y="3799"/>
                  </a:moveTo>
                  <a:lnTo>
                    <a:pt x="3327" y="4160"/>
                  </a:lnTo>
                  <a:lnTo>
                    <a:pt x="3019" y="4351"/>
                  </a:lnTo>
                  <a:lnTo>
                    <a:pt x="3354" y="4441"/>
                  </a:lnTo>
                  <a:lnTo>
                    <a:pt x="3417" y="4792"/>
                  </a:lnTo>
                  <a:lnTo>
                    <a:pt x="3624" y="4489"/>
                  </a:lnTo>
                  <a:lnTo>
                    <a:pt x="3974" y="4516"/>
                  </a:lnTo>
                  <a:lnTo>
                    <a:pt x="3768" y="4240"/>
                  </a:lnTo>
                  <a:lnTo>
                    <a:pt x="3916" y="3905"/>
                  </a:lnTo>
                  <a:lnTo>
                    <a:pt x="3582" y="4033"/>
                  </a:lnTo>
                  <a:lnTo>
                    <a:pt x="3327" y="3799"/>
                  </a:lnTo>
                  <a:close/>
                  <a:moveTo>
                    <a:pt x="4563" y="4680"/>
                  </a:moveTo>
                  <a:lnTo>
                    <a:pt x="4563" y="5041"/>
                  </a:lnTo>
                  <a:lnTo>
                    <a:pt x="4256" y="5232"/>
                  </a:lnTo>
                  <a:lnTo>
                    <a:pt x="4590" y="5322"/>
                  </a:lnTo>
                  <a:lnTo>
                    <a:pt x="4654" y="5672"/>
                  </a:lnTo>
                  <a:lnTo>
                    <a:pt x="4861" y="5370"/>
                  </a:lnTo>
                  <a:lnTo>
                    <a:pt x="5211" y="5396"/>
                  </a:lnTo>
                  <a:lnTo>
                    <a:pt x="5211" y="5396"/>
                  </a:lnTo>
                  <a:lnTo>
                    <a:pt x="5004" y="5115"/>
                  </a:lnTo>
                  <a:lnTo>
                    <a:pt x="5152" y="4781"/>
                  </a:lnTo>
                  <a:lnTo>
                    <a:pt x="4818" y="4914"/>
                  </a:lnTo>
                  <a:lnTo>
                    <a:pt x="4563" y="4680"/>
                  </a:lnTo>
                  <a:close/>
                  <a:moveTo>
                    <a:pt x="478" y="5152"/>
                  </a:moveTo>
                  <a:lnTo>
                    <a:pt x="467" y="5513"/>
                  </a:lnTo>
                  <a:lnTo>
                    <a:pt x="154" y="5699"/>
                  </a:lnTo>
                  <a:lnTo>
                    <a:pt x="489" y="5794"/>
                  </a:lnTo>
                  <a:lnTo>
                    <a:pt x="542" y="6144"/>
                  </a:lnTo>
                  <a:lnTo>
                    <a:pt x="759" y="5842"/>
                  </a:lnTo>
                  <a:lnTo>
                    <a:pt x="1104" y="5869"/>
                  </a:lnTo>
                  <a:lnTo>
                    <a:pt x="908" y="5587"/>
                  </a:lnTo>
                  <a:lnTo>
                    <a:pt x="1067" y="5253"/>
                  </a:lnTo>
                  <a:lnTo>
                    <a:pt x="727" y="5386"/>
                  </a:lnTo>
                  <a:lnTo>
                    <a:pt x="478" y="5152"/>
                  </a:lnTo>
                  <a:close/>
                  <a:moveTo>
                    <a:pt x="2086" y="5359"/>
                  </a:moveTo>
                  <a:lnTo>
                    <a:pt x="2086" y="5720"/>
                  </a:lnTo>
                  <a:lnTo>
                    <a:pt x="1778" y="5911"/>
                  </a:lnTo>
                  <a:lnTo>
                    <a:pt x="2112" y="6001"/>
                  </a:lnTo>
                  <a:lnTo>
                    <a:pt x="2176" y="6351"/>
                  </a:lnTo>
                  <a:lnTo>
                    <a:pt x="2383" y="6049"/>
                  </a:lnTo>
                  <a:lnTo>
                    <a:pt x="2733" y="6076"/>
                  </a:lnTo>
                  <a:lnTo>
                    <a:pt x="2526" y="5800"/>
                  </a:lnTo>
                  <a:lnTo>
                    <a:pt x="2675" y="5465"/>
                  </a:lnTo>
                  <a:lnTo>
                    <a:pt x="2675" y="5465"/>
                  </a:lnTo>
                  <a:lnTo>
                    <a:pt x="2340" y="5593"/>
                  </a:lnTo>
                  <a:lnTo>
                    <a:pt x="2086" y="5359"/>
                  </a:lnTo>
                  <a:close/>
                  <a:moveTo>
                    <a:pt x="3322" y="6240"/>
                  </a:moveTo>
                  <a:lnTo>
                    <a:pt x="3322" y="6601"/>
                  </a:lnTo>
                  <a:lnTo>
                    <a:pt x="3014" y="6792"/>
                  </a:lnTo>
                  <a:lnTo>
                    <a:pt x="3348" y="6882"/>
                  </a:lnTo>
                  <a:lnTo>
                    <a:pt x="3412" y="7232"/>
                  </a:lnTo>
                  <a:lnTo>
                    <a:pt x="3619" y="6930"/>
                  </a:lnTo>
                  <a:lnTo>
                    <a:pt x="3969" y="6956"/>
                  </a:lnTo>
                  <a:lnTo>
                    <a:pt x="3762" y="6675"/>
                  </a:lnTo>
                  <a:lnTo>
                    <a:pt x="3911" y="6341"/>
                  </a:lnTo>
                  <a:lnTo>
                    <a:pt x="3577" y="6473"/>
                  </a:lnTo>
                  <a:lnTo>
                    <a:pt x="3322" y="6240"/>
                  </a:lnTo>
                  <a:close/>
                  <a:moveTo>
                    <a:pt x="754" y="7163"/>
                  </a:moveTo>
                  <a:lnTo>
                    <a:pt x="754" y="7524"/>
                  </a:lnTo>
                  <a:lnTo>
                    <a:pt x="446" y="7715"/>
                  </a:lnTo>
                  <a:lnTo>
                    <a:pt x="780" y="7805"/>
                  </a:lnTo>
                  <a:lnTo>
                    <a:pt x="844" y="8155"/>
                  </a:lnTo>
                  <a:lnTo>
                    <a:pt x="1051" y="7853"/>
                  </a:lnTo>
                  <a:lnTo>
                    <a:pt x="1396" y="7879"/>
                  </a:lnTo>
                  <a:lnTo>
                    <a:pt x="1189" y="7598"/>
                  </a:lnTo>
                  <a:lnTo>
                    <a:pt x="1343" y="7269"/>
                  </a:lnTo>
                  <a:lnTo>
                    <a:pt x="1009" y="7397"/>
                  </a:lnTo>
                  <a:lnTo>
                    <a:pt x="754" y="7163"/>
                  </a:lnTo>
                  <a:close/>
                  <a:moveTo>
                    <a:pt x="1990" y="8044"/>
                  </a:moveTo>
                  <a:lnTo>
                    <a:pt x="1990" y="8405"/>
                  </a:lnTo>
                  <a:lnTo>
                    <a:pt x="1682" y="8596"/>
                  </a:lnTo>
                  <a:lnTo>
                    <a:pt x="2017" y="8686"/>
                  </a:lnTo>
                  <a:lnTo>
                    <a:pt x="2080" y="9036"/>
                  </a:lnTo>
                  <a:lnTo>
                    <a:pt x="2287" y="8734"/>
                  </a:lnTo>
                  <a:lnTo>
                    <a:pt x="2637" y="8760"/>
                  </a:lnTo>
                  <a:lnTo>
                    <a:pt x="2637" y="8760"/>
                  </a:lnTo>
                  <a:lnTo>
                    <a:pt x="2430" y="8479"/>
                  </a:lnTo>
                  <a:lnTo>
                    <a:pt x="2579" y="8145"/>
                  </a:lnTo>
                  <a:lnTo>
                    <a:pt x="2245" y="8277"/>
                  </a:lnTo>
                  <a:lnTo>
                    <a:pt x="1990" y="8044"/>
                  </a:lnTo>
                  <a:close/>
                  <a:moveTo>
                    <a:pt x="144" y="8797"/>
                  </a:moveTo>
                  <a:lnTo>
                    <a:pt x="0" y="8856"/>
                  </a:lnTo>
                  <a:lnTo>
                    <a:pt x="0" y="9121"/>
                  </a:lnTo>
                  <a:lnTo>
                    <a:pt x="144" y="8797"/>
                  </a:lnTo>
                  <a:close/>
                  <a:moveTo>
                    <a:pt x="0" y="9142"/>
                  </a:moveTo>
                  <a:lnTo>
                    <a:pt x="0" y="9397"/>
                  </a:lnTo>
                  <a:lnTo>
                    <a:pt x="202" y="9413"/>
                  </a:lnTo>
                  <a:lnTo>
                    <a:pt x="0" y="9142"/>
                  </a:lnTo>
                  <a:close/>
                  <a:moveTo>
                    <a:pt x="796" y="9577"/>
                  </a:moveTo>
                  <a:lnTo>
                    <a:pt x="796" y="9938"/>
                  </a:lnTo>
                  <a:lnTo>
                    <a:pt x="489" y="10129"/>
                  </a:lnTo>
                  <a:lnTo>
                    <a:pt x="823" y="10219"/>
                  </a:lnTo>
                  <a:lnTo>
                    <a:pt x="887" y="10569"/>
                  </a:lnTo>
                  <a:lnTo>
                    <a:pt x="1093" y="10267"/>
                  </a:lnTo>
                  <a:lnTo>
                    <a:pt x="1438" y="10294"/>
                  </a:lnTo>
                  <a:lnTo>
                    <a:pt x="1231" y="10012"/>
                  </a:lnTo>
                  <a:lnTo>
                    <a:pt x="1385" y="9678"/>
                  </a:lnTo>
                  <a:lnTo>
                    <a:pt x="1385" y="9678"/>
                  </a:lnTo>
                  <a:lnTo>
                    <a:pt x="1051" y="9811"/>
                  </a:lnTo>
                  <a:lnTo>
                    <a:pt x="796" y="9577"/>
                  </a:lnTo>
                  <a:close/>
                  <a:moveTo>
                    <a:pt x="239" y="11180"/>
                  </a:moveTo>
                  <a:lnTo>
                    <a:pt x="0" y="11275"/>
                  </a:lnTo>
                  <a:lnTo>
                    <a:pt x="0" y="11769"/>
                  </a:lnTo>
                  <a:lnTo>
                    <a:pt x="298" y="11795"/>
                  </a:lnTo>
                  <a:lnTo>
                    <a:pt x="91" y="11514"/>
                  </a:lnTo>
                  <a:lnTo>
                    <a:pt x="239" y="111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44"/>
            <p:cNvSpPr/>
            <p:nvPr/>
          </p:nvSpPr>
          <p:spPr>
            <a:xfrm flipH="1">
              <a:off x="10497564" y="3378110"/>
              <a:ext cx="856246" cy="1764489"/>
            </a:xfrm>
            <a:custGeom>
              <a:rect b="b" l="l" r="r" t="t"/>
              <a:pathLst>
                <a:path extrusionOk="0" h="11843" w="5747">
                  <a:moveTo>
                    <a:pt x="3025" y="0"/>
                  </a:moveTo>
                  <a:cubicBezTo>
                    <a:pt x="2669" y="1141"/>
                    <a:pt x="1979" y="2245"/>
                    <a:pt x="1300" y="3502"/>
                  </a:cubicBezTo>
                  <a:cubicBezTo>
                    <a:pt x="940" y="4165"/>
                    <a:pt x="483" y="4967"/>
                    <a:pt x="0" y="5842"/>
                  </a:cubicBezTo>
                  <a:lnTo>
                    <a:pt x="0" y="11843"/>
                  </a:lnTo>
                  <a:lnTo>
                    <a:pt x="1067" y="11843"/>
                  </a:lnTo>
                  <a:cubicBezTo>
                    <a:pt x="2436" y="9848"/>
                    <a:pt x="4272" y="7174"/>
                    <a:pt x="5747" y="5046"/>
                  </a:cubicBezTo>
                  <a:cubicBezTo>
                    <a:pt x="5725" y="5009"/>
                    <a:pt x="5709" y="4967"/>
                    <a:pt x="5694" y="4929"/>
                  </a:cubicBezTo>
                  <a:cubicBezTo>
                    <a:pt x="5688" y="4924"/>
                    <a:pt x="5688" y="4914"/>
                    <a:pt x="5683" y="4908"/>
                  </a:cubicBezTo>
                  <a:cubicBezTo>
                    <a:pt x="5672" y="4876"/>
                    <a:pt x="5656" y="4845"/>
                    <a:pt x="5640" y="4807"/>
                  </a:cubicBezTo>
                  <a:cubicBezTo>
                    <a:pt x="5640" y="4802"/>
                    <a:pt x="5635" y="4791"/>
                    <a:pt x="5630" y="4781"/>
                  </a:cubicBezTo>
                  <a:cubicBezTo>
                    <a:pt x="5619" y="4749"/>
                    <a:pt x="5603" y="4717"/>
                    <a:pt x="5593" y="4685"/>
                  </a:cubicBezTo>
                  <a:cubicBezTo>
                    <a:pt x="5587" y="4675"/>
                    <a:pt x="5587" y="4669"/>
                    <a:pt x="5582" y="4659"/>
                  </a:cubicBezTo>
                  <a:cubicBezTo>
                    <a:pt x="5566" y="4622"/>
                    <a:pt x="5556" y="4579"/>
                    <a:pt x="5540" y="4542"/>
                  </a:cubicBezTo>
                  <a:cubicBezTo>
                    <a:pt x="5524" y="4500"/>
                    <a:pt x="5508" y="4457"/>
                    <a:pt x="5492" y="4415"/>
                  </a:cubicBezTo>
                  <a:cubicBezTo>
                    <a:pt x="5492" y="4409"/>
                    <a:pt x="5487" y="4404"/>
                    <a:pt x="5487" y="4404"/>
                  </a:cubicBezTo>
                  <a:cubicBezTo>
                    <a:pt x="5476" y="4367"/>
                    <a:pt x="5460" y="4325"/>
                    <a:pt x="5444" y="4287"/>
                  </a:cubicBezTo>
                  <a:cubicBezTo>
                    <a:pt x="5444" y="4282"/>
                    <a:pt x="5444" y="4277"/>
                    <a:pt x="5439" y="4272"/>
                  </a:cubicBezTo>
                  <a:cubicBezTo>
                    <a:pt x="5428" y="4234"/>
                    <a:pt x="5418" y="4197"/>
                    <a:pt x="5402" y="4160"/>
                  </a:cubicBezTo>
                  <a:cubicBezTo>
                    <a:pt x="5402" y="4155"/>
                    <a:pt x="5396" y="4149"/>
                    <a:pt x="5396" y="4144"/>
                  </a:cubicBezTo>
                  <a:cubicBezTo>
                    <a:pt x="5386" y="4112"/>
                    <a:pt x="5375" y="4086"/>
                    <a:pt x="5370" y="4059"/>
                  </a:cubicBezTo>
                  <a:cubicBezTo>
                    <a:pt x="5359" y="4027"/>
                    <a:pt x="5349" y="4001"/>
                    <a:pt x="5338" y="3969"/>
                  </a:cubicBezTo>
                  <a:cubicBezTo>
                    <a:pt x="5311" y="3879"/>
                    <a:pt x="5280" y="3794"/>
                    <a:pt x="5253" y="3704"/>
                  </a:cubicBezTo>
                  <a:cubicBezTo>
                    <a:pt x="5243" y="3683"/>
                    <a:pt x="5237" y="3656"/>
                    <a:pt x="5227" y="3635"/>
                  </a:cubicBezTo>
                  <a:cubicBezTo>
                    <a:pt x="5205" y="3571"/>
                    <a:pt x="5189" y="3513"/>
                    <a:pt x="5168" y="3454"/>
                  </a:cubicBezTo>
                  <a:lnTo>
                    <a:pt x="5163" y="3439"/>
                  </a:lnTo>
                  <a:cubicBezTo>
                    <a:pt x="5136" y="3370"/>
                    <a:pt x="5115" y="3295"/>
                    <a:pt x="5089" y="3226"/>
                  </a:cubicBezTo>
                  <a:cubicBezTo>
                    <a:pt x="5083" y="3210"/>
                    <a:pt x="5078" y="3194"/>
                    <a:pt x="5073" y="3179"/>
                  </a:cubicBezTo>
                  <a:cubicBezTo>
                    <a:pt x="5062" y="3152"/>
                    <a:pt x="5057" y="3125"/>
                    <a:pt x="5046" y="3099"/>
                  </a:cubicBezTo>
                  <a:cubicBezTo>
                    <a:pt x="5041" y="3083"/>
                    <a:pt x="5036" y="3067"/>
                    <a:pt x="5030" y="3051"/>
                  </a:cubicBezTo>
                  <a:cubicBezTo>
                    <a:pt x="5020" y="3025"/>
                    <a:pt x="5009" y="2998"/>
                    <a:pt x="5004" y="2977"/>
                  </a:cubicBezTo>
                  <a:cubicBezTo>
                    <a:pt x="4993" y="2956"/>
                    <a:pt x="4988" y="2940"/>
                    <a:pt x="4983" y="2924"/>
                  </a:cubicBezTo>
                  <a:cubicBezTo>
                    <a:pt x="4972" y="2897"/>
                    <a:pt x="4967" y="2876"/>
                    <a:pt x="4956" y="2850"/>
                  </a:cubicBezTo>
                  <a:cubicBezTo>
                    <a:pt x="4951" y="2834"/>
                    <a:pt x="4940" y="2812"/>
                    <a:pt x="4935" y="2797"/>
                  </a:cubicBezTo>
                  <a:cubicBezTo>
                    <a:pt x="4924" y="2770"/>
                    <a:pt x="4914" y="2738"/>
                    <a:pt x="4903" y="2712"/>
                  </a:cubicBezTo>
                  <a:cubicBezTo>
                    <a:pt x="4898" y="2701"/>
                    <a:pt x="4892" y="2685"/>
                    <a:pt x="4887" y="2674"/>
                  </a:cubicBezTo>
                  <a:cubicBezTo>
                    <a:pt x="4887" y="2674"/>
                    <a:pt x="4887" y="2674"/>
                    <a:pt x="4887" y="2674"/>
                  </a:cubicBezTo>
                  <a:cubicBezTo>
                    <a:pt x="4871" y="2632"/>
                    <a:pt x="4855" y="2595"/>
                    <a:pt x="4839" y="2552"/>
                  </a:cubicBezTo>
                  <a:cubicBezTo>
                    <a:pt x="4834" y="2542"/>
                    <a:pt x="4829" y="2526"/>
                    <a:pt x="4823" y="2510"/>
                  </a:cubicBezTo>
                  <a:cubicBezTo>
                    <a:pt x="4813" y="2483"/>
                    <a:pt x="4797" y="2457"/>
                    <a:pt x="4786" y="2430"/>
                  </a:cubicBezTo>
                  <a:cubicBezTo>
                    <a:pt x="4760" y="2367"/>
                    <a:pt x="4733" y="2303"/>
                    <a:pt x="4701" y="2239"/>
                  </a:cubicBezTo>
                  <a:cubicBezTo>
                    <a:pt x="4701" y="2234"/>
                    <a:pt x="4701" y="2229"/>
                    <a:pt x="4696" y="2224"/>
                  </a:cubicBezTo>
                  <a:cubicBezTo>
                    <a:pt x="4680" y="2192"/>
                    <a:pt x="4664" y="2160"/>
                    <a:pt x="4648" y="2128"/>
                  </a:cubicBezTo>
                  <a:cubicBezTo>
                    <a:pt x="4648" y="2123"/>
                    <a:pt x="4643" y="2117"/>
                    <a:pt x="4643" y="2112"/>
                  </a:cubicBezTo>
                  <a:cubicBezTo>
                    <a:pt x="4627" y="2080"/>
                    <a:pt x="4611" y="2048"/>
                    <a:pt x="4595" y="2017"/>
                  </a:cubicBezTo>
                  <a:cubicBezTo>
                    <a:pt x="4595" y="2011"/>
                    <a:pt x="4595" y="2011"/>
                    <a:pt x="4595" y="2011"/>
                  </a:cubicBezTo>
                  <a:cubicBezTo>
                    <a:pt x="4574" y="1979"/>
                    <a:pt x="4558" y="1942"/>
                    <a:pt x="4542" y="1910"/>
                  </a:cubicBezTo>
                  <a:cubicBezTo>
                    <a:pt x="4537" y="1905"/>
                    <a:pt x="4537" y="1900"/>
                    <a:pt x="4532" y="1895"/>
                  </a:cubicBezTo>
                  <a:cubicBezTo>
                    <a:pt x="4516" y="1863"/>
                    <a:pt x="4500" y="1831"/>
                    <a:pt x="4478" y="1799"/>
                  </a:cubicBezTo>
                  <a:cubicBezTo>
                    <a:pt x="4478" y="1794"/>
                    <a:pt x="4473" y="1788"/>
                    <a:pt x="4473" y="1783"/>
                  </a:cubicBezTo>
                  <a:cubicBezTo>
                    <a:pt x="4457" y="1751"/>
                    <a:pt x="4436" y="1725"/>
                    <a:pt x="4420" y="1693"/>
                  </a:cubicBezTo>
                  <a:lnTo>
                    <a:pt x="4415" y="1682"/>
                  </a:lnTo>
                  <a:cubicBezTo>
                    <a:pt x="4399" y="1650"/>
                    <a:pt x="4378" y="1619"/>
                    <a:pt x="4356" y="1587"/>
                  </a:cubicBezTo>
                  <a:cubicBezTo>
                    <a:pt x="4351" y="1576"/>
                    <a:pt x="4346" y="1571"/>
                    <a:pt x="4341" y="1560"/>
                  </a:cubicBezTo>
                  <a:cubicBezTo>
                    <a:pt x="4335" y="1550"/>
                    <a:pt x="4330" y="1544"/>
                    <a:pt x="4325" y="1534"/>
                  </a:cubicBezTo>
                  <a:cubicBezTo>
                    <a:pt x="4319" y="1523"/>
                    <a:pt x="4309" y="1513"/>
                    <a:pt x="4303" y="1497"/>
                  </a:cubicBezTo>
                  <a:cubicBezTo>
                    <a:pt x="4298" y="1491"/>
                    <a:pt x="4293" y="1481"/>
                    <a:pt x="4287" y="1475"/>
                  </a:cubicBezTo>
                  <a:cubicBezTo>
                    <a:pt x="4277" y="1454"/>
                    <a:pt x="4261" y="1433"/>
                    <a:pt x="4250" y="1417"/>
                  </a:cubicBezTo>
                  <a:cubicBezTo>
                    <a:pt x="4250" y="1417"/>
                    <a:pt x="4250" y="1417"/>
                    <a:pt x="4250" y="1412"/>
                  </a:cubicBezTo>
                  <a:cubicBezTo>
                    <a:pt x="4245" y="1412"/>
                    <a:pt x="4245" y="1412"/>
                    <a:pt x="4245" y="1406"/>
                  </a:cubicBezTo>
                  <a:cubicBezTo>
                    <a:pt x="4234" y="1391"/>
                    <a:pt x="4224" y="1375"/>
                    <a:pt x="4208" y="1359"/>
                  </a:cubicBezTo>
                  <a:cubicBezTo>
                    <a:pt x="4208" y="1348"/>
                    <a:pt x="4203" y="1343"/>
                    <a:pt x="4197" y="1332"/>
                  </a:cubicBezTo>
                  <a:cubicBezTo>
                    <a:pt x="4187" y="1322"/>
                    <a:pt x="4176" y="1311"/>
                    <a:pt x="4171" y="1295"/>
                  </a:cubicBezTo>
                  <a:cubicBezTo>
                    <a:pt x="4165" y="1290"/>
                    <a:pt x="4160" y="1279"/>
                    <a:pt x="4155" y="1274"/>
                  </a:cubicBezTo>
                  <a:cubicBezTo>
                    <a:pt x="4144" y="1263"/>
                    <a:pt x="4134" y="1247"/>
                    <a:pt x="4123" y="1231"/>
                  </a:cubicBezTo>
                  <a:cubicBezTo>
                    <a:pt x="4118" y="1226"/>
                    <a:pt x="4118" y="1221"/>
                    <a:pt x="4112" y="1215"/>
                  </a:cubicBezTo>
                  <a:cubicBezTo>
                    <a:pt x="4096" y="1199"/>
                    <a:pt x="4086" y="1178"/>
                    <a:pt x="4075" y="1162"/>
                  </a:cubicBezTo>
                  <a:cubicBezTo>
                    <a:pt x="4070" y="1162"/>
                    <a:pt x="4070" y="1157"/>
                    <a:pt x="4065" y="1157"/>
                  </a:cubicBezTo>
                  <a:cubicBezTo>
                    <a:pt x="4054" y="1136"/>
                    <a:pt x="4038" y="1115"/>
                    <a:pt x="4022" y="1093"/>
                  </a:cubicBezTo>
                  <a:cubicBezTo>
                    <a:pt x="4017" y="1093"/>
                    <a:pt x="4017" y="1088"/>
                    <a:pt x="4012" y="1083"/>
                  </a:cubicBezTo>
                  <a:cubicBezTo>
                    <a:pt x="4001" y="1067"/>
                    <a:pt x="3990" y="1051"/>
                    <a:pt x="3974" y="1035"/>
                  </a:cubicBezTo>
                  <a:cubicBezTo>
                    <a:pt x="3969" y="1030"/>
                    <a:pt x="3964" y="1024"/>
                    <a:pt x="3959" y="1014"/>
                  </a:cubicBezTo>
                  <a:cubicBezTo>
                    <a:pt x="3948" y="1003"/>
                    <a:pt x="3937" y="993"/>
                    <a:pt x="3927" y="977"/>
                  </a:cubicBezTo>
                  <a:cubicBezTo>
                    <a:pt x="3921" y="971"/>
                    <a:pt x="3916" y="961"/>
                    <a:pt x="3911" y="955"/>
                  </a:cubicBezTo>
                  <a:cubicBezTo>
                    <a:pt x="3900" y="940"/>
                    <a:pt x="3890" y="929"/>
                    <a:pt x="3879" y="913"/>
                  </a:cubicBezTo>
                  <a:cubicBezTo>
                    <a:pt x="3874" y="908"/>
                    <a:pt x="3868" y="902"/>
                    <a:pt x="3863" y="897"/>
                  </a:cubicBezTo>
                  <a:cubicBezTo>
                    <a:pt x="3847" y="876"/>
                    <a:pt x="3831" y="860"/>
                    <a:pt x="3815" y="839"/>
                  </a:cubicBezTo>
                  <a:cubicBezTo>
                    <a:pt x="3778" y="802"/>
                    <a:pt x="3741" y="759"/>
                    <a:pt x="3709" y="717"/>
                  </a:cubicBezTo>
                  <a:cubicBezTo>
                    <a:pt x="3693" y="701"/>
                    <a:pt x="3677" y="685"/>
                    <a:pt x="3661" y="669"/>
                  </a:cubicBezTo>
                  <a:cubicBezTo>
                    <a:pt x="3640" y="648"/>
                    <a:pt x="3624" y="621"/>
                    <a:pt x="3603" y="600"/>
                  </a:cubicBezTo>
                  <a:cubicBezTo>
                    <a:pt x="3582" y="584"/>
                    <a:pt x="3566" y="563"/>
                    <a:pt x="3550" y="542"/>
                  </a:cubicBezTo>
                  <a:cubicBezTo>
                    <a:pt x="3529" y="526"/>
                    <a:pt x="3513" y="504"/>
                    <a:pt x="3497" y="489"/>
                  </a:cubicBezTo>
                  <a:cubicBezTo>
                    <a:pt x="3476" y="462"/>
                    <a:pt x="3454" y="441"/>
                    <a:pt x="3433" y="420"/>
                  </a:cubicBezTo>
                  <a:cubicBezTo>
                    <a:pt x="3423" y="409"/>
                    <a:pt x="3412" y="393"/>
                    <a:pt x="3401" y="382"/>
                  </a:cubicBezTo>
                  <a:cubicBezTo>
                    <a:pt x="3279" y="250"/>
                    <a:pt x="3152" y="122"/>
                    <a:pt x="3030" y="0"/>
                  </a:cubicBezTo>
                  <a:cubicBezTo>
                    <a:pt x="3030" y="0"/>
                    <a:pt x="3030" y="0"/>
                    <a:pt x="30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44"/>
            <p:cNvSpPr/>
            <p:nvPr/>
          </p:nvSpPr>
          <p:spPr>
            <a:xfrm flipH="1">
              <a:off x="10577422" y="3584460"/>
              <a:ext cx="776387" cy="1473660"/>
            </a:xfrm>
            <a:custGeom>
              <a:rect b="b" l="l" r="r" t="t"/>
              <a:pathLst>
                <a:path extrusionOk="0" h="9891" w="5211">
                  <a:moveTo>
                    <a:pt x="239" y="9275"/>
                  </a:moveTo>
                  <a:lnTo>
                    <a:pt x="0" y="9370"/>
                  </a:lnTo>
                  <a:lnTo>
                    <a:pt x="0" y="9864"/>
                  </a:lnTo>
                  <a:lnTo>
                    <a:pt x="298" y="9890"/>
                  </a:lnTo>
                  <a:lnTo>
                    <a:pt x="91" y="9609"/>
                  </a:lnTo>
                  <a:close/>
                  <a:moveTo>
                    <a:pt x="796" y="7672"/>
                  </a:moveTo>
                  <a:lnTo>
                    <a:pt x="796" y="8033"/>
                  </a:lnTo>
                  <a:lnTo>
                    <a:pt x="489" y="8224"/>
                  </a:lnTo>
                  <a:lnTo>
                    <a:pt x="823" y="8314"/>
                  </a:lnTo>
                  <a:lnTo>
                    <a:pt x="887" y="8664"/>
                  </a:lnTo>
                  <a:lnTo>
                    <a:pt x="1093" y="8362"/>
                  </a:lnTo>
                  <a:lnTo>
                    <a:pt x="1438" y="8389"/>
                  </a:lnTo>
                  <a:lnTo>
                    <a:pt x="1231" y="8107"/>
                  </a:lnTo>
                  <a:lnTo>
                    <a:pt x="1385" y="7773"/>
                  </a:lnTo>
                  <a:lnTo>
                    <a:pt x="1051" y="7906"/>
                  </a:lnTo>
                  <a:close/>
                  <a:moveTo>
                    <a:pt x="0" y="7237"/>
                  </a:moveTo>
                  <a:lnTo>
                    <a:pt x="0" y="7492"/>
                  </a:lnTo>
                  <a:lnTo>
                    <a:pt x="202" y="7508"/>
                  </a:lnTo>
                  <a:close/>
                  <a:moveTo>
                    <a:pt x="144" y="6892"/>
                  </a:moveTo>
                  <a:lnTo>
                    <a:pt x="0" y="6951"/>
                  </a:lnTo>
                  <a:lnTo>
                    <a:pt x="0" y="7216"/>
                  </a:lnTo>
                  <a:close/>
                  <a:moveTo>
                    <a:pt x="1990" y="6139"/>
                  </a:moveTo>
                  <a:lnTo>
                    <a:pt x="1990" y="6500"/>
                  </a:lnTo>
                  <a:lnTo>
                    <a:pt x="1682" y="6691"/>
                  </a:lnTo>
                  <a:lnTo>
                    <a:pt x="2017" y="6781"/>
                  </a:lnTo>
                  <a:lnTo>
                    <a:pt x="2080" y="7131"/>
                  </a:lnTo>
                  <a:lnTo>
                    <a:pt x="2287" y="6829"/>
                  </a:lnTo>
                  <a:lnTo>
                    <a:pt x="2637" y="6855"/>
                  </a:lnTo>
                  <a:lnTo>
                    <a:pt x="2430" y="6574"/>
                  </a:lnTo>
                  <a:lnTo>
                    <a:pt x="2579" y="6240"/>
                  </a:lnTo>
                  <a:lnTo>
                    <a:pt x="2245" y="6372"/>
                  </a:lnTo>
                  <a:close/>
                  <a:moveTo>
                    <a:pt x="754" y="5258"/>
                  </a:moveTo>
                  <a:lnTo>
                    <a:pt x="754" y="5619"/>
                  </a:lnTo>
                  <a:lnTo>
                    <a:pt x="446" y="5810"/>
                  </a:lnTo>
                  <a:lnTo>
                    <a:pt x="780" y="5900"/>
                  </a:lnTo>
                  <a:lnTo>
                    <a:pt x="844" y="6250"/>
                  </a:lnTo>
                  <a:lnTo>
                    <a:pt x="1051" y="5948"/>
                  </a:lnTo>
                  <a:lnTo>
                    <a:pt x="1396" y="5974"/>
                  </a:lnTo>
                  <a:lnTo>
                    <a:pt x="1189" y="5693"/>
                  </a:lnTo>
                  <a:lnTo>
                    <a:pt x="1343" y="5364"/>
                  </a:lnTo>
                  <a:lnTo>
                    <a:pt x="1009" y="5492"/>
                  </a:lnTo>
                  <a:close/>
                  <a:moveTo>
                    <a:pt x="3322" y="4335"/>
                  </a:moveTo>
                  <a:lnTo>
                    <a:pt x="3322" y="4696"/>
                  </a:lnTo>
                  <a:lnTo>
                    <a:pt x="3014" y="4887"/>
                  </a:lnTo>
                  <a:lnTo>
                    <a:pt x="3348" y="4977"/>
                  </a:lnTo>
                  <a:lnTo>
                    <a:pt x="3412" y="5327"/>
                  </a:lnTo>
                  <a:lnTo>
                    <a:pt x="3619" y="5025"/>
                  </a:lnTo>
                  <a:lnTo>
                    <a:pt x="3969" y="5051"/>
                  </a:lnTo>
                  <a:lnTo>
                    <a:pt x="3762" y="4770"/>
                  </a:lnTo>
                  <a:lnTo>
                    <a:pt x="3911" y="4436"/>
                  </a:lnTo>
                  <a:lnTo>
                    <a:pt x="3577" y="4568"/>
                  </a:lnTo>
                  <a:close/>
                  <a:moveTo>
                    <a:pt x="2086" y="3454"/>
                  </a:moveTo>
                  <a:lnTo>
                    <a:pt x="2086" y="3815"/>
                  </a:lnTo>
                  <a:lnTo>
                    <a:pt x="1778" y="4006"/>
                  </a:lnTo>
                  <a:lnTo>
                    <a:pt x="2112" y="4096"/>
                  </a:lnTo>
                  <a:lnTo>
                    <a:pt x="2176" y="4446"/>
                  </a:lnTo>
                  <a:lnTo>
                    <a:pt x="2383" y="4144"/>
                  </a:lnTo>
                  <a:lnTo>
                    <a:pt x="2733" y="4171"/>
                  </a:lnTo>
                  <a:lnTo>
                    <a:pt x="2526" y="3895"/>
                  </a:lnTo>
                  <a:lnTo>
                    <a:pt x="2675" y="3560"/>
                  </a:lnTo>
                  <a:lnTo>
                    <a:pt x="2340" y="3688"/>
                  </a:lnTo>
                  <a:close/>
                  <a:moveTo>
                    <a:pt x="1067" y="3348"/>
                  </a:moveTo>
                  <a:lnTo>
                    <a:pt x="727" y="3475"/>
                  </a:lnTo>
                  <a:lnTo>
                    <a:pt x="611" y="3364"/>
                  </a:lnTo>
                  <a:cubicBezTo>
                    <a:pt x="520" y="3523"/>
                    <a:pt x="430" y="3682"/>
                    <a:pt x="340" y="3847"/>
                  </a:cubicBezTo>
                  <a:lnTo>
                    <a:pt x="489" y="3889"/>
                  </a:lnTo>
                  <a:lnTo>
                    <a:pt x="542" y="4239"/>
                  </a:lnTo>
                  <a:lnTo>
                    <a:pt x="759" y="3937"/>
                  </a:lnTo>
                  <a:lnTo>
                    <a:pt x="1104" y="3964"/>
                  </a:lnTo>
                  <a:lnTo>
                    <a:pt x="908" y="3682"/>
                  </a:lnTo>
                  <a:close/>
                  <a:moveTo>
                    <a:pt x="4563" y="2775"/>
                  </a:moveTo>
                  <a:lnTo>
                    <a:pt x="4563" y="3136"/>
                  </a:lnTo>
                  <a:lnTo>
                    <a:pt x="4256" y="3327"/>
                  </a:lnTo>
                  <a:lnTo>
                    <a:pt x="4590" y="3417"/>
                  </a:lnTo>
                  <a:lnTo>
                    <a:pt x="4654" y="3767"/>
                  </a:lnTo>
                  <a:lnTo>
                    <a:pt x="4861" y="3465"/>
                  </a:lnTo>
                  <a:lnTo>
                    <a:pt x="5211" y="3491"/>
                  </a:lnTo>
                  <a:lnTo>
                    <a:pt x="5004" y="3210"/>
                  </a:lnTo>
                  <a:lnTo>
                    <a:pt x="5152" y="2876"/>
                  </a:lnTo>
                  <a:lnTo>
                    <a:pt x="4818" y="3009"/>
                  </a:lnTo>
                  <a:close/>
                  <a:moveTo>
                    <a:pt x="3327" y="1894"/>
                  </a:moveTo>
                  <a:lnTo>
                    <a:pt x="3327" y="2255"/>
                  </a:lnTo>
                  <a:lnTo>
                    <a:pt x="3019" y="2446"/>
                  </a:lnTo>
                  <a:lnTo>
                    <a:pt x="3354" y="2536"/>
                  </a:lnTo>
                  <a:lnTo>
                    <a:pt x="3417" y="2887"/>
                  </a:lnTo>
                  <a:lnTo>
                    <a:pt x="3624" y="2584"/>
                  </a:lnTo>
                  <a:lnTo>
                    <a:pt x="3974" y="2611"/>
                  </a:lnTo>
                  <a:lnTo>
                    <a:pt x="3768" y="2335"/>
                  </a:lnTo>
                  <a:lnTo>
                    <a:pt x="3916" y="2000"/>
                  </a:lnTo>
                  <a:lnTo>
                    <a:pt x="3582" y="2128"/>
                  </a:lnTo>
                  <a:close/>
                  <a:moveTo>
                    <a:pt x="1773" y="1608"/>
                  </a:moveTo>
                  <a:lnTo>
                    <a:pt x="1762" y="1969"/>
                  </a:lnTo>
                  <a:lnTo>
                    <a:pt x="1449" y="2160"/>
                  </a:lnTo>
                  <a:lnTo>
                    <a:pt x="1778" y="2250"/>
                  </a:lnTo>
                  <a:lnTo>
                    <a:pt x="1836" y="2600"/>
                  </a:lnTo>
                  <a:lnTo>
                    <a:pt x="2048" y="2298"/>
                  </a:lnTo>
                  <a:lnTo>
                    <a:pt x="2399" y="2324"/>
                  </a:lnTo>
                  <a:lnTo>
                    <a:pt x="2197" y="2043"/>
                  </a:lnTo>
                  <a:lnTo>
                    <a:pt x="2356" y="1709"/>
                  </a:lnTo>
                  <a:lnTo>
                    <a:pt x="2022" y="1841"/>
                  </a:lnTo>
                  <a:close/>
                  <a:moveTo>
                    <a:pt x="3115" y="0"/>
                  </a:moveTo>
                  <a:lnTo>
                    <a:pt x="3104" y="361"/>
                  </a:lnTo>
                  <a:lnTo>
                    <a:pt x="2791" y="552"/>
                  </a:lnTo>
                  <a:lnTo>
                    <a:pt x="3126" y="642"/>
                  </a:lnTo>
                  <a:lnTo>
                    <a:pt x="3179" y="998"/>
                  </a:lnTo>
                  <a:lnTo>
                    <a:pt x="3391" y="690"/>
                  </a:lnTo>
                  <a:lnTo>
                    <a:pt x="3741" y="716"/>
                  </a:lnTo>
                  <a:lnTo>
                    <a:pt x="3539" y="441"/>
                  </a:lnTo>
                  <a:lnTo>
                    <a:pt x="3699" y="106"/>
                  </a:lnTo>
                  <a:lnTo>
                    <a:pt x="3364" y="23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2" name="Google Shape;422;p44"/>
          <p:cNvSpPr txBox="1"/>
          <p:nvPr/>
        </p:nvSpPr>
        <p:spPr>
          <a:xfrm>
            <a:off x="2297100" y="4732855"/>
            <a:ext cx="4549800" cy="63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Credits: This presentation template was created by </a:t>
            </a:r>
            <a:r>
              <a:rPr b="1" lang="en-US" sz="1200">
                <a:solidFill>
                  <a:schemeClr val="dk1"/>
                </a:solidFill>
                <a:uFill>
                  <a:noFill/>
                </a:uFill>
                <a:latin typeface="Actor"/>
                <a:ea typeface="Actor"/>
                <a:cs typeface="Actor"/>
                <a:sym typeface="Acto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-US" sz="12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, and includes icons by </a:t>
            </a:r>
            <a:r>
              <a:rPr b="1" lang="en-US" sz="1200">
                <a:solidFill>
                  <a:schemeClr val="dk1"/>
                </a:solidFill>
                <a:uFill>
                  <a:noFill/>
                </a:uFill>
                <a:latin typeface="Actor"/>
                <a:ea typeface="Actor"/>
                <a:cs typeface="Actor"/>
                <a:sym typeface="Acto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-US" sz="12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 </a:t>
            </a:r>
            <a:r>
              <a:rPr lang="en-US" sz="12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and infographics &amp; images by </a:t>
            </a:r>
            <a:r>
              <a:rPr b="1" lang="en-US" sz="1200">
                <a:solidFill>
                  <a:schemeClr val="dk1"/>
                </a:solidFill>
                <a:uFill>
                  <a:noFill/>
                </a:uFill>
                <a:latin typeface="Actor"/>
                <a:ea typeface="Actor"/>
                <a:cs typeface="Actor"/>
                <a:sym typeface="Actor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8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5"/>
          <p:cNvSpPr/>
          <p:nvPr/>
        </p:nvSpPr>
        <p:spPr>
          <a:xfrm>
            <a:off x="7599775" y="5759382"/>
            <a:ext cx="1138447" cy="444411"/>
          </a:xfrm>
          <a:custGeom>
            <a:rect b="b" l="l" r="r" t="t"/>
            <a:pathLst>
              <a:path extrusionOk="0" h="4522" w="15446">
                <a:moveTo>
                  <a:pt x="5900" y="2484"/>
                </a:moveTo>
                <a:cubicBezTo>
                  <a:pt x="4547" y="1248"/>
                  <a:pt x="2292" y="2351"/>
                  <a:pt x="2170" y="3975"/>
                </a:cubicBezTo>
                <a:cubicBezTo>
                  <a:pt x="1395" y="3349"/>
                  <a:pt x="0" y="3938"/>
                  <a:pt x="0" y="4521"/>
                </a:cubicBezTo>
                <a:lnTo>
                  <a:pt x="15445" y="4521"/>
                </a:lnTo>
                <a:cubicBezTo>
                  <a:pt x="15445" y="3418"/>
                  <a:pt x="13408" y="2659"/>
                  <a:pt x="12713" y="3126"/>
                </a:cubicBezTo>
                <a:cubicBezTo>
                  <a:pt x="12723" y="1592"/>
                  <a:pt x="10574" y="685"/>
                  <a:pt x="9349" y="1768"/>
                </a:cubicBezTo>
                <a:cubicBezTo>
                  <a:pt x="8579" y="1"/>
                  <a:pt x="5640" y="744"/>
                  <a:pt x="5900" y="248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6" name="Google Shape;426;p45"/>
          <p:cNvGrpSpPr/>
          <p:nvPr/>
        </p:nvGrpSpPr>
        <p:grpSpPr>
          <a:xfrm>
            <a:off x="192183" y="459640"/>
            <a:ext cx="1966117" cy="678772"/>
            <a:chOff x="872333" y="4091707"/>
            <a:chExt cx="1966117" cy="509092"/>
          </a:xfrm>
        </p:grpSpPr>
        <p:sp>
          <p:nvSpPr>
            <p:cNvPr id="427" name="Google Shape;427;p45"/>
            <p:cNvSpPr/>
            <p:nvPr/>
          </p:nvSpPr>
          <p:spPr>
            <a:xfrm flipH="1">
              <a:off x="1755545" y="4091707"/>
              <a:ext cx="1082905" cy="324969"/>
            </a:xfrm>
            <a:custGeom>
              <a:rect b="b" l="l" r="r" t="t"/>
              <a:pathLst>
                <a:path extrusionOk="0" h="5323" w="17738">
                  <a:moveTo>
                    <a:pt x="11556" y="2340"/>
                  </a:moveTo>
                  <a:cubicBezTo>
                    <a:pt x="12299" y="945"/>
                    <a:pt x="14426" y="1582"/>
                    <a:pt x="14182" y="3163"/>
                  </a:cubicBezTo>
                  <a:cubicBezTo>
                    <a:pt x="15217" y="2346"/>
                    <a:pt x="16512" y="3539"/>
                    <a:pt x="16023" y="4585"/>
                  </a:cubicBezTo>
                  <a:cubicBezTo>
                    <a:pt x="16299" y="4707"/>
                    <a:pt x="17737" y="4967"/>
                    <a:pt x="17737" y="5301"/>
                  </a:cubicBezTo>
                  <a:cubicBezTo>
                    <a:pt x="17737" y="5312"/>
                    <a:pt x="17737" y="5317"/>
                    <a:pt x="17727" y="5322"/>
                  </a:cubicBezTo>
                  <a:lnTo>
                    <a:pt x="21" y="5322"/>
                  </a:lnTo>
                  <a:cubicBezTo>
                    <a:pt x="16" y="5317"/>
                    <a:pt x="16" y="5312"/>
                    <a:pt x="11" y="5306"/>
                  </a:cubicBezTo>
                  <a:cubicBezTo>
                    <a:pt x="0" y="5285"/>
                    <a:pt x="435" y="5168"/>
                    <a:pt x="472" y="5163"/>
                  </a:cubicBezTo>
                  <a:cubicBezTo>
                    <a:pt x="1104" y="5020"/>
                    <a:pt x="1449" y="4903"/>
                    <a:pt x="2080" y="4818"/>
                  </a:cubicBezTo>
                  <a:cubicBezTo>
                    <a:pt x="2298" y="3906"/>
                    <a:pt x="3194" y="3810"/>
                    <a:pt x="3608" y="4346"/>
                  </a:cubicBezTo>
                  <a:cubicBezTo>
                    <a:pt x="3539" y="3009"/>
                    <a:pt x="4929" y="2234"/>
                    <a:pt x="5958" y="3338"/>
                  </a:cubicBezTo>
                  <a:cubicBezTo>
                    <a:pt x="5730" y="1640"/>
                    <a:pt x="7439" y="839"/>
                    <a:pt x="8553" y="2181"/>
                  </a:cubicBezTo>
                  <a:cubicBezTo>
                    <a:pt x="8813" y="1"/>
                    <a:pt x="11323" y="245"/>
                    <a:pt x="11556" y="2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45"/>
            <p:cNvSpPr/>
            <p:nvPr/>
          </p:nvSpPr>
          <p:spPr>
            <a:xfrm>
              <a:off x="872333" y="4091707"/>
              <a:ext cx="1696462" cy="509092"/>
            </a:xfrm>
            <a:custGeom>
              <a:rect b="b" l="l" r="r" t="t"/>
              <a:pathLst>
                <a:path extrusionOk="0" h="5323" w="17738">
                  <a:moveTo>
                    <a:pt x="11556" y="2340"/>
                  </a:moveTo>
                  <a:cubicBezTo>
                    <a:pt x="12299" y="945"/>
                    <a:pt x="14426" y="1582"/>
                    <a:pt x="14182" y="3163"/>
                  </a:cubicBezTo>
                  <a:cubicBezTo>
                    <a:pt x="15217" y="2346"/>
                    <a:pt x="16512" y="3539"/>
                    <a:pt x="16023" y="4585"/>
                  </a:cubicBezTo>
                  <a:cubicBezTo>
                    <a:pt x="16299" y="4707"/>
                    <a:pt x="17737" y="4967"/>
                    <a:pt x="17737" y="5301"/>
                  </a:cubicBezTo>
                  <a:cubicBezTo>
                    <a:pt x="17737" y="5312"/>
                    <a:pt x="17737" y="5317"/>
                    <a:pt x="17727" y="5322"/>
                  </a:cubicBezTo>
                  <a:lnTo>
                    <a:pt x="21" y="5322"/>
                  </a:lnTo>
                  <a:cubicBezTo>
                    <a:pt x="16" y="5317"/>
                    <a:pt x="16" y="5312"/>
                    <a:pt x="11" y="5306"/>
                  </a:cubicBezTo>
                  <a:cubicBezTo>
                    <a:pt x="0" y="5285"/>
                    <a:pt x="435" y="5168"/>
                    <a:pt x="472" y="5163"/>
                  </a:cubicBezTo>
                  <a:cubicBezTo>
                    <a:pt x="1104" y="5020"/>
                    <a:pt x="1449" y="4903"/>
                    <a:pt x="2080" y="4818"/>
                  </a:cubicBezTo>
                  <a:cubicBezTo>
                    <a:pt x="2298" y="3906"/>
                    <a:pt x="3194" y="3810"/>
                    <a:pt x="3608" y="4346"/>
                  </a:cubicBezTo>
                  <a:cubicBezTo>
                    <a:pt x="3539" y="3009"/>
                    <a:pt x="4929" y="2234"/>
                    <a:pt x="5958" y="3338"/>
                  </a:cubicBezTo>
                  <a:cubicBezTo>
                    <a:pt x="5730" y="1640"/>
                    <a:pt x="7439" y="839"/>
                    <a:pt x="8553" y="2181"/>
                  </a:cubicBezTo>
                  <a:cubicBezTo>
                    <a:pt x="8813" y="1"/>
                    <a:pt x="11323" y="245"/>
                    <a:pt x="11556" y="23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9" name="Google Shape;429;p45"/>
          <p:cNvGrpSpPr/>
          <p:nvPr/>
        </p:nvGrpSpPr>
        <p:grpSpPr>
          <a:xfrm flipH="1" rot="5400000">
            <a:off x="6286688" y="-241321"/>
            <a:ext cx="2841590" cy="3023728"/>
            <a:chOff x="7395356" y="571"/>
            <a:chExt cx="1805904" cy="2562264"/>
          </a:xfrm>
        </p:grpSpPr>
        <p:sp>
          <p:nvSpPr>
            <p:cNvPr id="430" name="Google Shape;430;p45"/>
            <p:cNvSpPr/>
            <p:nvPr/>
          </p:nvSpPr>
          <p:spPr>
            <a:xfrm flipH="1" rot="10800000">
              <a:off x="7395356" y="579"/>
              <a:ext cx="1746749" cy="2562255"/>
            </a:xfrm>
            <a:custGeom>
              <a:rect b="b" l="l" r="r" t="t"/>
              <a:pathLst>
                <a:path extrusionOk="0" h="11955" w="8150">
                  <a:moveTo>
                    <a:pt x="8150" y="0"/>
                  </a:moveTo>
                  <a:lnTo>
                    <a:pt x="8150" y="11954"/>
                  </a:lnTo>
                  <a:lnTo>
                    <a:pt x="0" y="11954"/>
                  </a:lnTo>
                  <a:cubicBezTo>
                    <a:pt x="616" y="10447"/>
                    <a:pt x="1433" y="9004"/>
                    <a:pt x="2812" y="8139"/>
                  </a:cubicBezTo>
                  <a:cubicBezTo>
                    <a:pt x="4059" y="7365"/>
                    <a:pt x="5173" y="7386"/>
                    <a:pt x="6197" y="6145"/>
                  </a:cubicBezTo>
                  <a:cubicBezTo>
                    <a:pt x="7439" y="4632"/>
                    <a:pt x="6781" y="2637"/>
                    <a:pt x="7481" y="950"/>
                  </a:cubicBezTo>
                  <a:cubicBezTo>
                    <a:pt x="7635" y="579"/>
                    <a:pt x="7868" y="266"/>
                    <a:pt x="8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45"/>
            <p:cNvSpPr/>
            <p:nvPr/>
          </p:nvSpPr>
          <p:spPr>
            <a:xfrm flipH="1" rot="10800000">
              <a:off x="7635187" y="576"/>
              <a:ext cx="1566073" cy="2108529"/>
            </a:xfrm>
            <a:custGeom>
              <a:rect b="b" l="l" r="r" t="t"/>
              <a:pathLst>
                <a:path extrusionOk="0" h="9838" w="7307">
                  <a:moveTo>
                    <a:pt x="7031" y="8575"/>
                  </a:moveTo>
                  <a:lnTo>
                    <a:pt x="7015" y="9333"/>
                  </a:lnTo>
                  <a:cubicBezTo>
                    <a:pt x="6622" y="9678"/>
                    <a:pt x="6054" y="9498"/>
                    <a:pt x="5885" y="9837"/>
                  </a:cubicBezTo>
                  <a:lnTo>
                    <a:pt x="4638" y="9837"/>
                  </a:lnTo>
                  <a:cubicBezTo>
                    <a:pt x="5168" y="8935"/>
                    <a:pt x="6346" y="9163"/>
                    <a:pt x="7031" y="8575"/>
                  </a:cubicBezTo>
                  <a:close/>
                  <a:moveTo>
                    <a:pt x="7031" y="6219"/>
                  </a:moveTo>
                  <a:lnTo>
                    <a:pt x="7031" y="7296"/>
                  </a:lnTo>
                  <a:cubicBezTo>
                    <a:pt x="6479" y="7789"/>
                    <a:pt x="5874" y="8092"/>
                    <a:pt x="5296" y="8320"/>
                  </a:cubicBezTo>
                  <a:cubicBezTo>
                    <a:pt x="4293" y="8702"/>
                    <a:pt x="3518" y="8866"/>
                    <a:pt x="3041" y="9837"/>
                  </a:cubicBezTo>
                  <a:lnTo>
                    <a:pt x="2128" y="9837"/>
                  </a:lnTo>
                  <a:cubicBezTo>
                    <a:pt x="2627" y="8479"/>
                    <a:pt x="3746" y="8177"/>
                    <a:pt x="5025" y="7683"/>
                  </a:cubicBezTo>
                  <a:cubicBezTo>
                    <a:pt x="5906" y="7312"/>
                    <a:pt x="6564" y="7062"/>
                    <a:pt x="7031" y="6219"/>
                  </a:cubicBezTo>
                  <a:close/>
                  <a:moveTo>
                    <a:pt x="7031" y="0"/>
                  </a:moveTo>
                  <a:lnTo>
                    <a:pt x="7307" y="2346"/>
                  </a:lnTo>
                  <a:lnTo>
                    <a:pt x="7031" y="3916"/>
                  </a:lnTo>
                  <a:cubicBezTo>
                    <a:pt x="6840" y="4479"/>
                    <a:pt x="6521" y="5057"/>
                    <a:pt x="5964" y="5646"/>
                  </a:cubicBezTo>
                  <a:lnTo>
                    <a:pt x="5964" y="5651"/>
                  </a:lnTo>
                  <a:lnTo>
                    <a:pt x="5959" y="5651"/>
                  </a:lnTo>
                  <a:cubicBezTo>
                    <a:pt x="5338" y="6272"/>
                    <a:pt x="4633" y="6617"/>
                    <a:pt x="3975" y="6855"/>
                  </a:cubicBezTo>
                  <a:cubicBezTo>
                    <a:pt x="3317" y="7100"/>
                    <a:pt x="2696" y="7301"/>
                    <a:pt x="2027" y="7879"/>
                  </a:cubicBezTo>
                  <a:cubicBezTo>
                    <a:pt x="1327" y="8490"/>
                    <a:pt x="1062" y="8967"/>
                    <a:pt x="855" y="9837"/>
                  </a:cubicBezTo>
                  <a:lnTo>
                    <a:pt x="1" y="9837"/>
                  </a:lnTo>
                  <a:cubicBezTo>
                    <a:pt x="255" y="8861"/>
                    <a:pt x="685" y="8108"/>
                    <a:pt x="1539" y="7360"/>
                  </a:cubicBezTo>
                  <a:lnTo>
                    <a:pt x="1539" y="7360"/>
                  </a:lnTo>
                  <a:lnTo>
                    <a:pt x="1539" y="7360"/>
                  </a:lnTo>
                  <a:cubicBezTo>
                    <a:pt x="2314" y="6686"/>
                    <a:pt x="3094" y="6325"/>
                    <a:pt x="3752" y="6081"/>
                  </a:cubicBezTo>
                  <a:cubicBezTo>
                    <a:pt x="5529" y="5380"/>
                    <a:pt x="6410" y="4224"/>
                    <a:pt x="6622" y="2293"/>
                  </a:cubicBezTo>
                  <a:cubicBezTo>
                    <a:pt x="6681" y="1714"/>
                    <a:pt x="6765" y="653"/>
                    <a:pt x="70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45"/>
            <p:cNvSpPr/>
            <p:nvPr/>
          </p:nvSpPr>
          <p:spPr>
            <a:xfrm flipH="1" rot="10800000">
              <a:off x="7635187" y="571"/>
              <a:ext cx="1506919" cy="1300095"/>
            </a:xfrm>
            <a:custGeom>
              <a:rect b="b" l="l" r="r" t="t"/>
              <a:pathLst>
                <a:path extrusionOk="0" h="6066" w="7031">
                  <a:moveTo>
                    <a:pt x="2378" y="5540"/>
                  </a:moveTo>
                  <a:cubicBezTo>
                    <a:pt x="2643" y="5726"/>
                    <a:pt x="2887" y="5880"/>
                    <a:pt x="3083" y="5980"/>
                  </a:cubicBezTo>
                  <a:cubicBezTo>
                    <a:pt x="3067" y="6007"/>
                    <a:pt x="3057" y="6033"/>
                    <a:pt x="3041" y="6065"/>
                  </a:cubicBezTo>
                  <a:lnTo>
                    <a:pt x="2128" y="6065"/>
                  </a:lnTo>
                  <a:cubicBezTo>
                    <a:pt x="2197" y="5869"/>
                    <a:pt x="2282" y="5699"/>
                    <a:pt x="2378" y="5540"/>
                  </a:cubicBezTo>
                  <a:close/>
                  <a:moveTo>
                    <a:pt x="7031" y="4803"/>
                  </a:moveTo>
                  <a:lnTo>
                    <a:pt x="7015" y="5561"/>
                  </a:lnTo>
                  <a:cubicBezTo>
                    <a:pt x="6622" y="5906"/>
                    <a:pt x="6054" y="5726"/>
                    <a:pt x="5885" y="6065"/>
                  </a:cubicBezTo>
                  <a:lnTo>
                    <a:pt x="5662" y="6065"/>
                  </a:lnTo>
                  <a:cubicBezTo>
                    <a:pt x="5460" y="5927"/>
                    <a:pt x="5248" y="5784"/>
                    <a:pt x="5036" y="5636"/>
                  </a:cubicBezTo>
                  <a:cubicBezTo>
                    <a:pt x="5630" y="5222"/>
                    <a:pt x="6484" y="5269"/>
                    <a:pt x="7031" y="4803"/>
                  </a:cubicBezTo>
                  <a:close/>
                  <a:moveTo>
                    <a:pt x="887" y="4261"/>
                  </a:moveTo>
                  <a:cubicBezTo>
                    <a:pt x="1041" y="4431"/>
                    <a:pt x="1216" y="4601"/>
                    <a:pt x="1401" y="4765"/>
                  </a:cubicBezTo>
                  <a:cubicBezTo>
                    <a:pt x="1136" y="5131"/>
                    <a:pt x="982" y="5519"/>
                    <a:pt x="855" y="6065"/>
                  </a:cubicBezTo>
                  <a:lnTo>
                    <a:pt x="1" y="6065"/>
                  </a:lnTo>
                  <a:cubicBezTo>
                    <a:pt x="181" y="5376"/>
                    <a:pt x="446" y="4803"/>
                    <a:pt x="887" y="4261"/>
                  </a:cubicBezTo>
                  <a:close/>
                  <a:moveTo>
                    <a:pt x="6941" y="2601"/>
                  </a:moveTo>
                  <a:cubicBezTo>
                    <a:pt x="6972" y="2701"/>
                    <a:pt x="7004" y="2802"/>
                    <a:pt x="7031" y="2898"/>
                  </a:cubicBezTo>
                  <a:lnTo>
                    <a:pt x="7031" y="3524"/>
                  </a:lnTo>
                  <a:cubicBezTo>
                    <a:pt x="6479" y="4017"/>
                    <a:pt x="5874" y="4320"/>
                    <a:pt x="5296" y="4548"/>
                  </a:cubicBezTo>
                  <a:cubicBezTo>
                    <a:pt x="4866" y="4712"/>
                    <a:pt x="4479" y="4834"/>
                    <a:pt x="4139" y="4999"/>
                  </a:cubicBezTo>
                  <a:cubicBezTo>
                    <a:pt x="3932" y="4845"/>
                    <a:pt x="3725" y="4686"/>
                    <a:pt x="3534" y="4527"/>
                  </a:cubicBezTo>
                  <a:cubicBezTo>
                    <a:pt x="3980" y="4293"/>
                    <a:pt x="4489" y="4118"/>
                    <a:pt x="5025" y="3911"/>
                  </a:cubicBezTo>
                  <a:cubicBezTo>
                    <a:pt x="5848" y="3566"/>
                    <a:pt x="6479" y="3322"/>
                    <a:pt x="6941" y="2601"/>
                  </a:cubicBezTo>
                  <a:close/>
                  <a:moveTo>
                    <a:pt x="6267" y="1"/>
                  </a:moveTo>
                  <a:cubicBezTo>
                    <a:pt x="6352" y="388"/>
                    <a:pt x="6442" y="775"/>
                    <a:pt x="6537" y="1152"/>
                  </a:cubicBezTo>
                  <a:cubicBezTo>
                    <a:pt x="6383" y="1391"/>
                    <a:pt x="6192" y="1635"/>
                    <a:pt x="5964" y="1874"/>
                  </a:cubicBezTo>
                  <a:lnTo>
                    <a:pt x="5964" y="1879"/>
                  </a:lnTo>
                  <a:lnTo>
                    <a:pt x="5959" y="1879"/>
                  </a:lnTo>
                  <a:cubicBezTo>
                    <a:pt x="5338" y="2500"/>
                    <a:pt x="4633" y="2845"/>
                    <a:pt x="3975" y="3083"/>
                  </a:cubicBezTo>
                  <a:cubicBezTo>
                    <a:pt x="3502" y="3259"/>
                    <a:pt x="3051" y="3412"/>
                    <a:pt x="2584" y="3699"/>
                  </a:cubicBezTo>
                  <a:cubicBezTo>
                    <a:pt x="2409" y="3524"/>
                    <a:pt x="2240" y="3349"/>
                    <a:pt x="2080" y="3168"/>
                  </a:cubicBezTo>
                  <a:cubicBezTo>
                    <a:pt x="2669" y="2755"/>
                    <a:pt x="3242" y="2495"/>
                    <a:pt x="3752" y="2309"/>
                  </a:cubicBezTo>
                  <a:cubicBezTo>
                    <a:pt x="5015" y="1810"/>
                    <a:pt x="5832" y="1078"/>
                    <a:pt x="6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7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6"/>
          <p:cNvSpPr/>
          <p:nvPr/>
        </p:nvSpPr>
        <p:spPr>
          <a:xfrm>
            <a:off x="295125" y="5718265"/>
            <a:ext cx="1306861" cy="510005"/>
          </a:xfrm>
          <a:custGeom>
            <a:rect b="b" l="l" r="r" t="t"/>
            <a:pathLst>
              <a:path extrusionOk="0" h="4824" w="16481">
                <a:moveTo>
                  <a:pt x="6293" y="2648"/>
                </a:moveTo>
                <a:cubicBezTo>
                  <a:pt x="4850" y="1327"/>
                  <a:pt x="2447" y="2510"/>
                  <a:pt x="2319" y="4240"/>
                </a:cubicBezTo>
                <a:cubicBezTo>
                  <a:pt x="1492" y="3572"/>
                  <a:pt x="1" y="4198"/>
                  <a:pt x="1" y="4824"/>
                </a:cubicBezTo>
                <a:lnTo>
                  <a:pt x="16480" y="4824"/>
                </a:lnTo>
                <a:cubicBezTo>
                  <a:pt x="16480" y="3641"/>
                  <a:pt x="14305" y="2834"/>
                  <a:pt x="13562" y="3333"/>
                </a:cubicBezTo>
                <a:cubicBezTo>
                  <a:pt x="13573" y="1699"/>
                  <a:pt x="11281" y="733"/>
                  <a:pt x="9976" y="1884"/>
                </a:cubicBezTo>
                <a:cubicBezTo>
                  <a:pt x="9153" y="1"/>
                  <a:pt x="6017" y="791"/>
                  <a:pt x="6293" y="264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6" name="Google Shape;436;p46"/>
          <p:cNvGrpSpPr/>
          <p:nvPr/>
        </p:nvGrpSpPr>
        <p:grpSpPr>
          <a:xfrm>
            <a:off x="6917333" y="181005"/>
            <a:ext cx="2150464" cy="1247582"/>
            <a:chOff x="6917333" y="135757"/>
            <a:chExt cx="2150464" cy="935710"/>
          </a:xfrm>
        </p:grpSpPr>
        <p:sp>
          <p:nvSpPr>
            <p:cNvPr id="437" name="Google Shape;437;p46"/>
            <p:cNvSpPr/>
            <p:nvPr/>
          </p:nvSpPr>
          <p:spPr>
            <a:xfrm>
              <a:off x="7929350" y="738161"/>
              <a:ext cx="1138447" cy="333305"/>
            </a:xfrm>
            <a:custGeom>
              <a:rect b="b" l="l" r="r" t="t"/>
              <a:pathLst>
                <a:path extrusionOk="0" h="4522" w="15446">
                  <a:moveTo>
                    <a:pt x="5900" y="2484"/>
                  </a:moveTo>
                  <a:cubicBezTo>
                    <a:pt x="4547" y="1248"/>
                    <a:pt x="2292" y="2351"/>
                    <a:pt x="2170" y="3975"/>
                  </a:cubicBezTo>
                  <a:cubicBezTo>
                    <a:pt x="1395" y="3349"/>
                    <a:pt x="0" y="3938"/>
                    <a:pt x="0" y="4521"/>
                  </a:cubicBezTo>
                  <a:lnTo>
                    <a:pt x="15445" y="4521"/>
                  </a:lnTo>
                  <a:cubicBezTo>
                    <a:pt x="15445" y="3418"/>
                    <a:pt x="13408" y="2659"/>
                    <a:pt x="12713" y="3126"/>
                  </a:cubicBezTo>
                  <a:cubicBezTo>
                    <a:pt x="12723" y="1592"/>
                    <a:pt x="10574" y="685"/>
                    <a:pt x="9349" y="1768"/>
                  </a:cubicBezTo>
                  <a:cubicBezTo>
                    <a:pt x="8579" y="1"/>
                    <a:pt x="5640" y="744"/>
                    <a:pt x="5900" y="24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46"/>
            <p:cNvSpPr/>
            <p:nvPr/>
          </p:nvSpPr>
          <p:spPr>
            <a:xfrm>
              <a:off x="6917333" y="135757"/>
              <a:ext cx="1696462" cy="509092"/>
            </a:xfrm>
            <a:custGeom>
              <a:rect b="b" l="l" r="r" t="t"/>
              <a:pathLst>
                <a:path extrusionOk="0" h="5323" w="17738">
                  <a:moveTo>
                    <a:pt x="11556" y="2340"/>
                  </a:moveTo>
                  <a:cubicBezTo>
                    <a:pt x="12299" y="945"/>
                    <a:pt x="14426" y="1582"/>
                    <a:pt x="14182" y="3163"/>
                  </a:cubicBezTo>
                  <a:cubicBezTo>
                    <a:pt x="15217" y="2346"/>
                    <a:pt x="16512" y="3539"/>
                    <a:pt x="16023" y="4585"/>
                  </a:cubicBezTo>
                  <a:cubicBezTo>
                    <a:pt x="16299" y="4707"/>
                    <a:pt x="17737" y="4967"/>
                    <a:pt x="17737" y="5301"/>
                  </a:cubicBezTo>
                  <a:cubicBezTo>
                    <a:pt x="17737" y="5312"/>
                    <a:pt x="17737" y="5317"/>
                    <a:pt x="17727" y="5322"/>
                  </a:cubicBezTo>
                  <a:lnTo>
                    <a:pt x="21" y="5322"/>
                  </a:lnTo>
                  <a:cubicBezTo>
                    <a:pt x="16" y="5317"/>
                    <a:pt x="16" y="5312"/>
                    <a:pt x="11" y="5306"/>
                  </a:cubicBezTo>
                  <a:cubicBezTo>
                    <a:pt x="0" y="5285"/>
                    <a:pt x="435" y="5168"/>
                    <a:pt x="472" y="5163"/>
                  </a:cubicBezTo>
                  <a:cubicBezTo>
                    <a:pt x="1104" y="5020"/>
                    <a:pt x="1449" y="4903"/>
                    <a:pt x="2080" y="4818"/>
                  </a:cubicBezTo>
                  <a:cubicBezTo>
                    <a:pt x="2298" y="3906"/>
                    <a:pt x="3194" y="3810"/>
                    <a:pt x="3608" y="4346"/>
                  </a:cubicBezTo>
                  <a:cubicBezTo>
                    <a:pt x="3539" y="3009"/>
                    <a:pt x="4929" y="2234"/>
                    <a:pt x="5958" y="3338"/>
                  </a:cubicBezTo>
                  <a:cubicBezTo>
                    <a:pt x="5730" y="1640"/>
                    <a:pt x="7439" y="839"/>
                    <a:pt x="8553" y="2181"/>
                  </a:cubicBezTo>
                  <a:cubicBezTo>
                    <a:pt x="8813" y="1"/>
                    <a:pt x="11323" y="245"/>
                    <a:pt x="11556" y="23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b="0" i="0" sz="4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/>
        </p:txBody>
      </p:sp>
      <p:sp>
        <p:nvSpPr>
          <p:cNvPr id="30" name="Google Shape;30;p6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b="0" i="0" sz="4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3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/>
        </p:txBody>
      </p:sp>
      <p:sp>
        <p:nvSpPr>
          <p:cNvPr id="42" name="Google Shape;42;p8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Google Shape;43;p8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Google Shape;46;p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3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350"/>
            </a:lvl9pPr>
          </a:lstStyle>
          <a:p/>
        </p:txBody>
      </p:sp>
      <p:sp>
        <p:nvSpPr>
          <p:cNvPr id="49" name="Google Shape;49;p9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9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9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/>
          <p:nvPr/>
        </p:nvSpPr>
        <p:spPr>
          <a:xfrm>
            <a:off x="3719945" y="524656"/>
            <a:ext cx="4975361" cy="580722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0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29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32" Type="http://schemas.openxmlformats.org/officeDocument/2006/relationships/theme" Target="../theme/theme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/>
          <p:nvPr>
            <p:ph type="title"/>
          </p:nvPr>
        </p:nvSpPr>
        <p:spPr>
          <a:xfrm>
            <a:off x="714000" y="723600"/>
            <a:ext cx="77160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1"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1"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1"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1"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1"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1"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1"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1"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b="1"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86" name="Google Shape;86;p15"/>
          <p:cNvSpPr txBox="1"/>
          <p:nvPr>
            <p:ph idx="1" type="body"/>
          </p:nvPr>
        </p:nvSpPr>
        <p:spPr>
          <a:xfrm>
            <a:off x="714000" y="1579200"/>
            <a:ext cx="77160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indent="-3175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indent="-3175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indent="-3175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indent="-3175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indent="-3175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indent="-3175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indent="-3175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indent="-3175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gif"/><Relationship Id="rId4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iowaboysstate.org" TargetMode="External"/><Relationship Id="rId4" Type="http://schemas.openxmlformats.org/officeDocument/2006/relationships/hyperlink" Target="https://drive.google.com/drive/u/2/folders/1BxXruEmpbitO7iPySUaHXYjxatTAmsWm" TargetMode="External"/><Relationship Id="rId5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gif"/><Relationship Id="rId4" Type="http://schemas.openxmlformats.org/officeDocument/2006/relationships/image" Target="../media/image11.png"/><Relationship Id="rId5" Type="http://schemas.openxmlformats.org/officeDocument/2006/relationships/image" Target="../media/image17.png"/><Relationship Id="rId6" Type="http://schemas.openxmlformats.org/officeDocument/2006/relationships/image" Target="../media/image6.png"/><Relationship Id="rId7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4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1875" l="0" r="0" t="21875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sp>
        <p:nvSpPr>
          <p:cNvPr id="444" name="Google Shape;444;p47"/>
          <p:cNvSpPr/>
          <p:nvPr/>
        </p:nvSpPr>
        <p:spPr>
          <a:xfrm>
            <a:off x="0" y="756620"/>
            <a:ext cx="9144000" cy="450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5" name="Google Shape;445;p47" title="Boys State Logo with State_202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7400" y="1508469"/>
            <a:ext cx="4824498" cy="3116326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47"/>
          <p:cNvSpPr txBox="1"/>
          <p:nvPr/>
        </p:nvSpPr>
        <p:spPr>
          <a:xfrm>
            <a:off x="2540600" y="5767422"/>
            <a:ext cx="435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</a:rPr>
              <a:t>Mike Vaughn - </a:t>
            </a:r>
            <a:r>
              <a:rPr lang="en-US" sz="2800">
                <a:solidFill>
                  <a:schemeClr val="lt1"/>
                </a:solidFill>
              </a:rPr>
              <a:t>Director</a:t>
            </a:r>
            <a:endParaRPr sz="2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6"/>
          <p:cNvSpPr txBox="1"/>
          <p:nvPr>
            <p:ph type="title"/>
          </p:nvPr>
        </p:nvSpPr>
        <p:spPr>
          <a:xfrm>
            <a:off x="628650" y="187899"/>
            <a:ext cx="7886700" cy="8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US"/>
              <a:t>Path to a Delegate</a:t>
            </a:r>
            <a:endParaRPr b="1"/>
          </a:p>
        </p:txBody>
      </p:sp>
      <p:sp>
        <p:nvSpPr>
          <p:cNvPr id="521" name="Google Shape;521;p56"/>
          <p:cNvSpPr/>
          <p:nvPr/>
        </p:nvSpPr>
        <p:spPr>
          <a:xfrm>
            <a:off x="719775" y="916750"/>
            <a:ext cx="2134500" cy="68100"/>
          </a:xfrm>
          <a:prstGeom prst="rect">
            <a:avLst/>
          </a:prstGeom>
          <a:solidFill>
            <a:srgbClr val="D7203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56"/>
          <p:cNvSpPr txBox="1"/>
          <p:nvPr/>
        </p:nvSpPr>
        <p:spPr>
          <a:xfrm>
            <a:off x="719775" y="1054650"/>
            <a:ext cx="7795500" cy="54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 sz="2800">
                <a:solidFill>
                  <a:schemeClr val="dk1"/>
                </a:solidFill>
              </a:rPr>
              <a:t>Delegate received information: packet, referral, letter, flyer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 sz="2800">
                <a:solidFill>
                  <a:schemeClr val="dk1"/>
                </a:solidFill>
              </a:rPr>
              <a:t>Delegate completed online interest form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 sz="2800">
                <a:solidFill>
                  <a:schemeClr val="dk1"/>
                </a:solidFill>
              </a:rPr>
              <a:t>Director emails contact information to District Task Force </a:t>
            </a:r>
            <a:r>
              <a:rPr lang="en-US" sz="2100">
                <a:solidFill>
                  <a:schemeClr val="dk1"/>
                </a:solidFill>
              </a:rPr>
              <a:t>(District Commander, Vice-Commanders, Board Member)</a:t>
            </a:r>
            <a:endParaRPr sz="21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 sz="2800">
                <a:solidFill>
                  <a:schemeClr val="dk1"/>
                </a:solidFill>
              </a:rPr>
              <a:t>Task Force contacts delegate / connects with local post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 sz="2800">
                <a:solidFill>
                  <a:schemeClr val="dk1"/>
                </a:solidFill>
              </a:rPr>
              <a:t>Post should determine eligibility / availability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 sz="2800">
                <a:solidFill>
                  <a:schemeClr val="dk1"/>
                </a:solidFill>
              </a:rPr>
              <a:t>Post secures sponsorship / registers delegate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7"/>
          <p:cNvSpPr txBox="1"/>
          <p:nvPr>
            <p:ph type="title"/>
          </p:nvPr>
        </p:nvSpPr>
        <p:spPr>
          <a:xfrm>
            <a:off x="628650" y="187899"/>
            <a:ext cx="7886700" cy="8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US"/>
              <a:t>Post Potential</a:t>
            </a:r>
            <a:endParaRPr b="1"/>
          </a:p>
        </p:txBody>
      </p:sp>
      <p:sp>
        <p:nvSpPr>
          <p:cNvPr id="528" name="Google Shape;528;p57"/>
          <p:cNvSpPr/>
          <p:nvPr/>
        </p:nvSpPr>
        <p:spPr>
          <a:xfrm>
            <a:off x="719775" y="916750"/>
            <a:ext cx="2134500" cy="68100"/>
          </a:xfrm>
          <a:prstGeom prst="rect">
            <a:avLst/>
          </a:prstGeom>
          <a:solidFill>
            <a:srgbClr val="D7203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57"/>
          <p:cNvSpPr txBox="1"/>
          <p:nvPr/>
        </p:nvSpPr>
        <p:spPr>
          <a:xfrm>
            <a:off x="628650" y="1243500"/>
            <a:ext cx="8439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</a:rPr>
              <a:t>We got 165 posts to sponsor a delegate.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</a:rPr>
              <a:t>We know there’s more out there, how do we stimulate engagement with posts not sending delegates?</a:t>
            </a:r>
            <a:endParaRPr b="1"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8"/>
          <p:cNvSpPr txBox="1"/>
          <p:nvPr>
            <p:ph type="title"/>
          </p:nvPr>
        </p:nvSpPr>
        <p:spPr>
          <a:xfrm>
            <a:off x="628650" y="187899"/>
            <a:ext cx="7886700" cy="8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US"/>
              <a:t>Recruitment Talking Points</a:t>
            </a:r>
            <a:endParaRPr b="1"/>
          </a:p>
        </p:txBody>
      </p:sp>
      <p:sp>
        <p:nvSpPr>
          <p:cNvPr id="535" name="Google Shape;535;p58"/>
          <p:cNvSpPr/>
          <p:nvPr/>
        </p:nvSpPr>
        <p:spPr>
          <a:xfrm>
            <a:off x="719775" y="916750"/>
            <a:ext cx="2134500" cy="68100"/>
          </a:xfrm>
          <a:prstGeom prst="rect">
            <a:avLst/>
          </a:prstGeom>
          <a:solidFill>
            <a:srgbClr val="D7203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58"/>
          <p:cNvSpPr txBox="1"/>
          <p:nvPr/>
        </p:nvSpPr>
        <p:spPr>
          <a:xfrm>
            <a:off x="628650" y="110065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Free to Attend</a:t>
            </a:r>
            <a:endParaRPr/>
          </a:p>
        </p:txBody>
      </p:sp>
      <p:sp>
        <p:nvSpPr>
          <p:cNvPr id="537" name="Google Shape;537;p58"/>
          <p:cNvSpPr txBox="1"/>
          <p:nvPr/>
        </p:nvSpPr>
        <p:spPr>
          <a:xfrm>
            <a:off x="719775" y="1633000"/>
            <a:ext cx="32619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50">
                <a:solidFill>
                  <a:srgbClr val="292857"/>
                </a:solidFill>
                <a:highlight>
                  <a:srgbClr val="FFFFFF"/>
                </a:highlight>
              </a:rPr>
              <a:t>Parents don’t have to consider the financial burden - covered by our posts.</a:t>
            </a:r>
            <a:endParaRPr/>
          </a:p>
        </p:txBody>
      </p:sp>
      <p:sp>
        <p:nvSpPr>
          <p:cNvPr id="538" name="Google Shape;538;p58"/>
          <p:cNvSpPr txBox="1"/>
          <p:nvPr/>
        </p:nvSpPr>
        <p:spPr>
          <a:xfrm>
            <a:off x="628650" y="2940650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Stands Outs </a:t>
            </a:r>
            <a:endParaRPr/>
          </a:p>
        </p:txBody>
      </p:sp>
      <p:sp>
        <p:nvSpPr>
          <p:cNvPr id="539" name="Google Shape;539;p58"/>
          <p:cNvSpPr txBox="1"/>
          <p:nvPr/>
        </p:nvSpPr>
        <p:spPr>
          <a:xfrm>
            <a:off x="719775" y="3442895"/>
            <a:ext cx="3261900" cy="20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50">
                <a:solidFill>
                  <a:srgbClr val="292857"/>
                </a:solidFill>
                <a:highlight>
                  <a:srgbClr val="FFFFFF"/>
                </a:highlight>
              </a:rPr>
              <a:t>Boys State is a unique opportunity that looks great on College Applications, Scholarship Applications, and interviews.</a:t>
            </a:r>
            <a:endParaRPr/>
          </a:p>
        </p:txBody>
      </p:sp>
      <p:sp>
        <p:nvSpPr>
          <p:cNvPr id="540" name="Google Shape;540;p58"/>
          <p:cNvSpPr txBox="1"/>
          <p:nvPr/>
        </p:nvSpPr>
        <p:spPr>
          <a:xfrm>
            <a:off x="628638" y="5512048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Scholarships</a:t>
            </a:r>
            <a:endParaRPr/>
          </a:p>
        </p:txBody>
      </p:sp>
      <p:sp>
        <p:nvSpPr>
          <p:cNvPr id="541" name="Google Shape;541;p58"/>
          <p:cNvSpPr txBox="1"/>
          <p:nvPr/>
        </p:nvSpPr>
        <p:spPr>
          <a:xfrm>
            <a:off x="719775" y="6127650"/>
            <a:ext cx="83061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50">
                <a:solidFill>
                  <a:srgbClr val="292857"/>
                </a:solidFill>
                <a:highlight>
                  <a:srgbClr val="FFFFFF"/>
                </a:highlight>
              </a:rPr>
              <a:t>Access to over $25,000 in post-high school scholarship opportunities.</a:t>
            </a:r>
            <a:endParaRPr/>
          </a:p>
        </p:txBody>
      </p:sp>
      <p:pic>
        <p:nvPicPr>
          <p:cNvPr id="542" name="Google Shape;54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9375" y="1199499"/>
            <a:ext cx="4766403" cy="3176791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58"/>
          <p:cNvSpPr txBox="1"/>
          <p:nvPr>
            <p:ph type="title"/>
          </p:nvPr>
        </p:nvSpPr>
        <p:spPr>
          <a:xfrm>
            <a:off x="4148475" y="5082750"/>
            <a:ext cx="4708200" cy="97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US" sz="2000"/>
              <a:t>Boys State offers significant value, and these points tend to resonate with parents and spark their interest.</a:t>
            </a:r>
            <a:br>
              <a:rPr i="1" lang="en-US" sz="1100"/>
            </a:br>
            <a:endParaRPr i="1" sz="11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9"/>
          <p:cNvSpPr txBox="1"/>
          <p:nvPr>
            <p:ph type="title"/>
          </p:nvPr>
        </p:nvSpPr>
        <p:spPr>
          <a:xfrm>
            <a:off x="576675" y="272174"/>
            <a:ext cx="7886700" cy="8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US"/>
              <a:t>Recruitment Toolkit</a:t>
            </a:r>
            <a:endParaRPr b="1"/>
          </a:p>
        </p:txBody>
      </p:sp>
      <p:sp>
        <p:nvSpPr>
          <p:cNvPr id="549" name="Google Shape;549;p59"/>
          <p:cNvSpPr/>
          <p:nvPr/>
        </p:nvSpPr>
        <p:spPr>
          <a:xfrm>
            <a:off x="667800" y="1142719"/>
            <a:ext cx="2134500" cy="68100"/>
          </a:xfrm>
          <a:prstGeom prst="rect">
            <a:avLst/>
          </a:prstGeom>
          <a:solidFill>
            <a:srgbClr val="D7203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59"/>
          <p:cNvSpPr txBox="1"/>
          <p:nvPr/>
        </p:nvSpPr>
        <p:spPr>
          <a:xfrm>
            <a:off x="642350" y="1551775"/>
            <a:ext cx="8271000" cy="43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We have a website!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</a:rPr>
              <a:t>   </a:t>
            </a:r>
            <a:r>
              <a:rPr b="1" lang="en-US" sz="2800">
                <a:solidFill>
                  <a:srgbClr val="D7203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www.iowaboysstate.org</a:t>
            </a:r>
            <a:endParaRPr b="1" sz="2800">
              <a:solidFill>
                <a:srgbClr val="D72030"/>
              </a:solidFill>
            </a:endParaRPr>
          </a:p>
          <a:p>
            <a:pPr indent="-4064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We have a </a:t>
            </a:r>
            <a:r>
              <a:rPr b="1" lang="en-US" sz="2800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Marketing Toolkit</a:t>
            </a:r>
            <a:r>
              <a:rPr lang="en-US" sz="2800">
                <a:solidFill>
                  <a:schemeClr val="dk1"/>
                </a:solidFill>
              </a:rPr>
              <a:t> Built Just for You!</a:t>
            </a:r>
            <a:endParaRPr sz="2800">
              <a:solidFill>
                <a:schemeClr val="dk1"/>
              </a:solidFill>
            </a:endParaRPr>
          </a:p>
          <a:p>
            <a:pPr indent="-406400" lvl="1" marL="9144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</a:pPr>
            <a:r>
              <a:rPr lang="en-US" sz="2800">
                <a:solidFill>
                  <a:schemeClr val="dk1"/>
                </a:solidFill>
              </a:rPr>
              <a:t>Special Note: Post Checklist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  <p:pic>
        <p:nvPicPr>
          <p:cNvPr id="551" name="Google Shape;551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3275" y="348375"/>
            <a:ext cx="3212723" cy="1739699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59"/>
          <p:cNvSpPr/>
          <p:nvPr/>
        </p:nvSpPr>
        <p:spPr>
          <a:xfrm>
            <a:off x="6865288" y="2281800"/>
            <a:ext cx="433800" cy="6033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292857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59"/>
          <p:cNvSpPr/>
          <p:nvPr/>
        </p:nvSpPr>
        <p:spPr>
          <a:xfrm>
            <a:off x="4950875" y="503775"/>
            <a:ext cx="232800" cy="370500"/>
          </a:xfrm>
          <a:prstGeom prst="star4">
            <a:avLst>
              <a:gd fmla="val 12500" name="adj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59"/>
          <p:cNvSpPr/>
          <p:nvPr/>
        </p:nvSpPr>
        <p:spPr>
          <a:xfrm rot="649381">
            <a:off x="4611886" y="867865"/>
            <a:ext cx="311542" cy="421621"/>
          </a:xfrm>
          <a:prstGeom prst="star4">
            <a:avLst>
              <a:gd fmla="val 12500" name="adj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59"/>
          <p:cNvSpPr/>
          <p:nvPr/>
        </p:nvSpPr>
        <p:spPr>
          <a:xfrm rot="-4436">
            <a:off x="5055718" y="1224664"/>
            <a:ext cx="232500" cy="370500"/>
          </a:xfrm>
          <a:prstGeom prst="star4">
            <a:avLst>
              <a:gd fmla="val 12500" name="adj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59"/>
          <p:cNvSpPr/>
          <p:nvPr/>
        </p:nvSpPr>
        <p:spPr>
          <a:xfrm rot="-1160749">
            <a:off x="8567490" y="2242117"/>
            <a:ext cx="232741" cy="370413"/>
          </a:xfrm>
          <a:prstGeom prst="star4">
            <a:avLst>
              <a:gd fmla="val 12500" name="adj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59"/>
          <p:cNvSpPr/>
          <p:nvPr/>
        </p:nvSpPr>
        <p:spPr>
          <a:xfrm rot="649429">
            <a:off x="7589186" y="2193704"/>
            <a:ext cx="305128" cy="395968"/>
          </a:xfrm>
          <a:prstGeom prst="star4">
            <a:avLst>
              <a:gd fmla="val 12500" name="adj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59"/>
          <p:cNvSpPr/>
          <p:nvPr/>
        </p:nvSpPr>
        <p:spPr>
          <a:xfrm rot="159574">
            <a:off x="6277495" y="2210948"/>
            <a:ext cx="232751" cy="370295"/>
          </a:xfrm>
          <a:prstGeom prst="star4">
            <a:avLst>
              <a:gd fmla="val 12500" name="adj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59"/>
          <p:cNvSpPr/>
          <p:nvPr/>
        </p:nvSpPr>
        <p:spPr>
          <a:xfrm rot="-760374">
            <a:off x="5654531" y="2324639"/>
            <a:ext cx="336395" cy="378696"/>
          </a:xfrm>
          <a:prstGeom prst="star4">
            <a:avLst>
              <a:gd fmla="val 12500" name="adj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59"/>
          <p:cNvSpPr/>
          <p:nvPr/>
        </p:nvSpPr>
        <p:spPr>
          <a:xfrm rot="-4436">
            <a:off x="5102293" y="2088214"/>
            <a:ext cx="232500" cy="370500"/>
          </a:xfrm>
          <a:prstGeom prst="star4">
            <a:avLst>
              <a:gd fmla="val 12500" name="adj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59"/>
          <p:cNvSpPr/>
          <p:nvPr/>
        </p:nvSpPr>
        <p:spPr>
          <a:xfrm rot="-1453212">
            <a:off x="8001635" y="2417869"/>
            <a:ext cx="311522" cy="421787"/>
          </a:xfrm>
          <a:prstGeom prst="star4">
            <a:avLst>
              <a:gd fmla="val 12500" name="adj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59"/>
          <p:cNvSpPr/>
          <p:nvPr/>
        </p:nvSpPr>
        <p:spPr>
          <a:xfrm rot="-1160749">
            <a:off x="8765840" y="1343017"/>
            <a:ext cx="232741" cy="370413"/>
          </a:xfrm>
          <a:prstGeom prst="star4">
            <a:avLst>
              <a:gd fmla="val 12500" name="adj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59"/>
          <p:cNvSpPr/>
          <p:nvPr/>
        </p:nvSpPr>
        <p:spPr>
          <a:xfrm>
            <a:off x="8765800" y="471925"/>
            <a:ext cx="232800" cy="370500"/>
          </a:xfrm>
          <a:prstGeom prst="star4">
            <a:avLst>
              <a:gd fmla="val 12500" name="adj"/>
            </a:avLst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60"/>
          <p:cNvSpPr txBox="1"/>
          <p:nvPr>
            <p:ph type="title"/>
          </p:nvPr>
        </p:nvSpPr>
        <p:spPr>
          <a:xfrm>
            <a:off x="628650" y="187899"/>
            <a:ext cx="7886700" cy="8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US"/>
              <a:t>Finding Candidates</a:t>
            </a:r>
            <a:endParaRPr b="1"/>
          </a:p>
        </p:txBody>
      </p:sp>
      <p:sp>
        <p:nvSpPr>
          <p:cNvPr id="569" name="Google Shape;569;p60"/>
          <p:cNvSpPr/>
          <p:nvPr/>
        </p:nvSpPr>
        <p:spPr>
          <a:xfrm>
            <a:off x="719775" y="916750"/>
            <a:ext cx="2134500" cy="68100"/>
          </a:xfrm>
          <a:prstGeom prst="rect">
            <a:avLst/>
          </a:prstGeom>
          <a:solidFill>
            <a:srgbClr val="D7203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60"/>
          <p:cNvSpPr txBox="1"/>
          <p:nvPr/>
        </p:nvSpPr>
        <p:spPr>
          <a:xfrm>
            <a:off x="628650" y="1243500"/>
            <a:ext cx="8439900" cy="53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</a:rPr>
              <a:t>Historically Schools have provided the most success - not all schools support or are aware of Boys State now.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</a:rPr>
              <a:t>Other community groups to talk to: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</a:rPr>
              <a:t>Let’s talk about ideas! What works in your community?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571" name="Google Shape;57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375" y="3612000"/>
            <a:ext cx="1724102" cy="179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60"/>
          <p:cNvPicPr preferRelativeResize="0"/>
          <p:nvPr/>
        </p:nvPicPr>
        <p:blipFill rotWithShape="1">
          <a:blip r:embed="rId4">
            <a:alphaModFix/>
          </a:blip>
          <a:srcRect b="0" l="25592" r="23346" t="0"/>
          <a:stretch/>
        </p:blipFill>
        <p:spPr>
          <a:xfrm>
            <a:off x="2740920" y="3413625"/>
            <a:ext cx="1997901" cy="220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5373" y="3413625"/>
            <a:ext cx="1997900" cy="199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04231" y="3691613"/>
            <a:ext cx="1644850" cy="164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61"/>
          <p:cNvSpPr/>
          <p:nvPr/>
        </p:nvSpPr>
        <p:spPr>
          <a:xfrm rot="965931">
            <a:off x="2118771" y="2597138"/>
            <a:ext cx="5566787" cy="3862966"/>
          </a:xfrm>
          <a:prstGeom prst="irregularSeal2">
            <a:avLst/>
          </a:prstGeom>
          <a:solidFill>
            <a:srgbClr val="FFF2C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61"/>
          <p:cNvSpPr txBox="1"/>
          <p:nvPr>
            <p:ph type="title"/>
          </p:nvPr>
        </p:nvSpPr>
        <p:spPr>
          <a:xfrm>
            <a:off x="628650" y="187899"/>
            <a:ext cx="7886700" cy="8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US"/>
              <a:t>Boys State 2026</a:t>
            </a:r>
            <a:endParaRPr b="1"/>
          </a:p>
        </p:txBody>
      </p:sp>
      <p:sp>
        <p:nvSpPr>
          <p:cNvPr id="581" name="Google Shape;581;p61"/>
          <p:cNvSpPr/>
          <p:nvPr/>
        </p:nvSpPr>
        <p:spPr>
          <a:xfrm>
            <a:off x="719775" y="916750"/>
            <a:ext cx="2134500" cy="68100"/>
          </a:xfrm>
          <a:prstGeom prst="rect">
            <a:avLst/>
          </a:prstGeom>
          <a:solidFill>
            <a:srgbClr val="D7203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61"/>
          <p:cNvSpPr txBox="1"/>
          <p:nvPr/>
        </p:nvSpPr>
        <p:spPr>
          <a:xfrm>
            <a:off x="782100" y="1494375"/>
            <a:ext cx="75798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50">
                <a:solidFill>
                  <a:schemeClr val="dk1"/>
                </a:solidFill>
                <a:highlight>
                  <a:srgbClr val="FFFFFF"/>
                </a:highlight>
              </a:rPr>
              <a:t>June 21-26, 2026</a:t>
            </a:r>
            <a:endParaRPr b="1" sz="43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5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sp>
        <p:nvSpPr>
          <p:cNvPr id="583" name="Google Shape;583;p61"/>
          <p:cNvSpPr txBox="1"/>
          <p:nvPr/>
        </p:nvSpPr>
        <p:spPr>
          <a:xfrm>
            <a:off x="3072000" y="3645188"/>
            <a:ext cx="3000000" cy="10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US" sz="2650">
                <a:solidFill>
                  <a:srgbClr val="292857"/>
                </a:solidFill>
              </a:rPr>
              <a:t>Countdown to 2026 Boys State:</a:t>
            </a:r>
            <a:endParaRPr sz="2650">
              <a:solidFill>
                <a:srgbClr val="292857"/>
              </a:solidFill>
            </a:endParaRPr>
          </a:p>
        </p:txBody>
      </p:sp>
      <p:sp>
        <p:nvSpPr>
          <p:cNvPr id="584" name="Google Shape;584;p61"/>
          <p:cNvSpPr txBox="1"/>
          <p:nvPr/>
        </p:nvSpPr>
        <p:spPr>
          <a:xfrm>
            <a:off x="3072000" y="4533900"/>
            <a:ext cx="3000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/>
              <a:t>21 Days</a:t>
            </a:r>
            <a:endParaRPr b="1" sz="4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62"/>
          <p:cNvSpPr txBox="1"/>
          <p:nvPr/>
        </p:nvSpPr>
        <p:spPr>
          <a:xfrm>
            <a:off x="2464585" y="5059375"/>
            <a:ext cx="41109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Montserrat"/>
              <a:buNone/>
            </a:pPr>
            <a:r>
              <a:rPr b="1" i="0" lang="en-US" sz="3900" u="none" cap="none" strike="noStrike">
                <a:solidFill>
                  <a:srgbClr val="3F3F3F"/>
                </a:solidFill>
              </a:rPr>
              <a:t>QUESTIONS?</a:t>
            </a:r>
            <a:endParaRPr b="1" sz="2900"/>
          </a:p>
        </p:txBody>
      </p:sp>
      <p:pic>
        <p:nvPicPr>
          <p:cNvPr id="590" name="Google Shape;590;p62" title="Boys State Logo with State_202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3555" y="1778955"/>
            <a:ext cx="4196901" cy="2710951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62"/>
          <p:cNvSpPr txBox="1"/>
          <p:nvPr>
            <p:ph idx="4294967295" type="title"/>
          </p:nvPr>
        </p:nvSpPr>
        <p:spPr>
          <a:xfrm>
            <a:off x="576675" y="272174"/>
            <a:ext cx="7886700" cy="8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US"/>
              <a:t>Q&amp;A</a:t>
            </a:r>
            <a:endParaRPr b="1"/>
          </a:p>
        </p:txBody>
      </p:sp>
      <p:sp>
        <p:nvSpPr>
          <p:cNvPr id="592" name="Google Shape;592;p62"/>
          <p:cNvSpPr/>
          <p:nvPr/>
        </p:nvSpPr>
        <p:spPr>
          <a:xfrm>
            <a:off x="667800" y="1001025"/>
            <a:ext cx="2134500" cy="68100"/>
          </a:xfrm>
          <a:prstGeom prst="rect">
            <a:avLst/>
          </a:prstGeom>
          <a:solidFill>
            <a:srgbClr val="D7203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52" name="Google Shape;452;p48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714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453" name="Google Shape;453;p4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1875" l="0" r="0" t="21875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48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48"/>
          <p:cNvSpPr txBox="1"/>
          <p:nvPr/>
        </p:nvSpPr>
        <p:spPr>
          <a:xfrm>
            <a:off x="552441" y="398247"/>
            <a:ext cx="7886700" cy="4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3300" u="none" cap="none" strike="noStrike">
                <a:solidFill>
                  <a:srgbClr val="000000"/>
                </a:solidFill>
              </a:rPr>
              <a:t>Agenda</a:t>
            </a:r>
            <a:endParaRPr b="1" sz="3300"/>
          </a:p>
        </p:txBody>
      </p:sp>
      <p:sp>
        <p:nvSpPr>
          <p:cNvPr id="456" name="Google Shape;456;p48"/>
          <p:cNvSpPr txBox="1"/>
          <p:nvPr/>
        </p:nvSpPr>
        <p:spPr>
          <a:xfrm>
            <a:off x="552450" y="1267125"/>
            <a:ext cx="5971800" cy="24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-US" sz="2000"/>
              <a:t>Where we’re sitting today</a:t>
            </a:r>
            <a:endParaRPr b="1" sz="2000"/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-US" sz="2000"/>
              <a:t>Evolution of Iowa Boys State</a:t>
            </a:r>
            <a:endParaRPr b="1" sz="2000"/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-US" sz="2000"/>
              <a:t>District / Posts Roles</a:t>
            </a:r>
            <a:endParaRPr b="1" sz="2000"/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-US" sz="2000"/>
              <a:t>Invitation for Engagement</a:t>
            </a:r>
            <a:endParaRPr b="1" sz="2000"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-147638" lvl="0" marL="21431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1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48"/>
          <p:cNvSpPr/>
          <p:nvPr/>
        </p:nvSpPr>
        <p:spPr>
          <a:xfrm>
            <a:off x="606225" y="1005188"/>
            <a:ext cx="2134500" cy="68100"/>
          </a:xfrm>
          <a:prstGeom prst="rect">
            <a:avLst/>
          </a:prstGeom>
          <a:solidFill>
            <a:srgbClr val="D7203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8" name="Google Shape;458;p48" title="Boys State Logo with State_2024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7850" y="517899"/>
            <a:ext cx="3036325" cy="196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8" title="Boys State at State of Iowa Capitol.png"/>
          <p:cNvPicPr preferRelativeResize="0"/>
          <p:nvPr/>
        </p:nvPicPr>
        <p:blipFill rotWithShape="1">
          <a:blip r:embed="rId5">
            <a:alphaModFix/>
          </a:blip>
          <a:srcRect b="3902" l="0" r="0" t="20029"/>
          <a:stretch/>
        </p:blipFill>
        <p:spPr>
          <a:xfrm>
            <a:off x="0" y="4704067"/>
            <a:ext cx="9144003" cy="18986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60" name="Google Shape;460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83808" y="2876369"/>
            <a:ext cx="1613392" cy="161926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461" name="Google Shape;461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95850" y="2885013"/>
            <a:ext cx="1596220" cy="160198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9"/>
          <p:cNvSpPr txBox="1"/>
          <p:nvPr>
            <p:ph idx="1" type="body"/>
          </p:nvPr>
        </p:nvSpPr>
        <p:spPr>
          <a:xfrm>
            <a:off x="4684050" y="4721008"/>
            <a:ext cx="4208700" cy="8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-US" sz="1800"/>
              <a:t>Established in 1938 by the American Legion of Iowa</a:t>
            </a:r>
            <a:endParaRPr b="1"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-US" sz="1800"/>
              <a:t>You'll leave with confidence, connections, and pride.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467" name="Google Shape;467;p49"/>
          <p:cNvSpPr/>
          <p:nvPr/>
        </p:nvSpPr>
        <p:spPr>
          <a:xfrm>
            <a:off x="7690593" y="318558"/>
            <a:ext cx="1306891" cy="522918"/>
          </a:xfrm>
          <a:custGeom>
            <a:rect b="b" l="l" r="r" t="t"/>
            <a:pathLst>
              <a:path extrusionOk="0" h="5323" w="17738">
                <a:moveTo>
                  <a:pt x="11556" y="2340"/>
                </a:moveTo>
                <a:cubicBezTo>
                  <a:pt x="12299" y="945"/>
                  <a:pt x="14426" y="1582"/>
                  <a:pt x="14182" y="3163"/>
                </a:cubicBezTo>
                <a:cubicBezTo>
                  <a:pt x="15217" y="2346"/>
                  <a:pt x="16512" y="3539"/>
                  <a:pt x="16023" y="4585"/>
                </a:cubicBezTo>
                <a:cubicBezTo>
                  <a:pt x="16299" y="4707"/>
                  <a:pt x="17737" y="4967"/>
                  <a:pt x="17737" y="5301"/>
                </a:cubicBezTo>
                <a:cubicBezTo>
                  <a:pt x="17737" y="5312"/>
                  <a:pt x="17737" y="5317"/>
                  <a:pt x="17727" y="5322"/>
                </a:cubicBezTo>
                <a:lnTo>
                  <a:pt x="21" y="5322"/>
                </a:lnTo>
                <a:cubicBezTo>
                  <a:pt x="16" y="5317"/>
                  <a:pt x="16" y="5312"/>
                  <a:pt x="11" y="5306"/>
                </a:cubicBezTo>
                <a:cubicBezTo>
                  <a:pt x="0" y="5285"/>
                  <a:pt x="435" y="5168"/>
                  <a:pt x="472" y="5163"/>
                </a:cubicBezTo>
                <a:cubicBezTo>
                  <a:pt x="1104" y="5020"/>
                  <a:pt x="1449" y="4903"/>
                  <a:pt x="2080" y="4818"/>
                </a:cubicBezTo>
                <a:cubicBezTo>
                  <a:pt x="2298" y="3906"/>
                  <a:pt x="3194" y="3810"/>
                  <a:pt x="3608" y="4346"/>
                </a:cubicBezTo>
                <a:cubicBezTo>
                  <a:pt x="3539" y="3009"/>
                  <a:pt x="4929" y="2234"/>
                  <a:pt x="5958" y="3338"/>
                </a:cubicBezTo>
                <a:cubicBezTo>
                  <a:pt x="5730" y="1640"/>
                  <a:pt x="7439" y="839"/>
                  <a:pt x="8553" y="2181"/>
                </a:cubicBezTo>
                <a:cubicBezTo>
                  <a:pt x="8813" y="1"/>
                  <a:pt x="11323" y="245"/>
                  <a:pt x="11556" y="234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49"/>
          <p:cNvSpPr/>
          <p:nvPr/>
        </p:nvSpPr>
        <p:spPr>
          <a:xfrm>
            <a:off x="417913" y="638467"/>
            <a:ext cx="8308200" cy="9633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49"/>
          <p:cNvSpPr txBox="1"/>
          <p:nvPr>
            <p:ph type="title"/>
          </p:nvPr>
        </p:nvSpPr>
        <p:spPr>
          <a:xfrm>
            <a:off x="714000" y="723600"/>
            <a:ext cx="77160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EXPERIENCE: </a:t>
            </a:r>
            <a:r>
              <a:rPr lang="en-US">
                <a:solidFill>
                  <a:schemeClr val="dk2"/>
                </a:solidFill>
              </a:rPr>
              <a:t>WHAT IS BOYS STATE?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70" name="Google Shape;470;p49"/>
          <p:cNvSpPr/>
          <p:nvPr/>
        </p:nvSpPr>
        <p:spPr>
          <a:xfrm>
            <a:off x="6690350" y="1343948"/>
            <a:ext cx="937958" cy="366135"/>
          </a:xfrm>
          <a:custGeom>
            <a:rect b="b" l="l" r="r" t="t"/>
            <a:pathLst>
              <a:path extrusionOk="0" h="4522" w="15446">
                <a:moveTo>
                  <a:pt x="5900" y="2484"/>
                </a:moveTo>
                <a:cubicBezTo>
                  <a:pt x="4547" y="1248"/>
                  <a:pt x="2292" y="2351"/>
                  <a:pt x="2170" y="3975"/>
                </a:cubicBezTo>
                <a:cubicBezTo>
                  <a:pt x="1395" y="3349"/>
                  <a:pt x="0" y="3938"/>
                  <a:pt x="0" y="4521"/>
                </a:cubicBezTo>
                <a:lnTo>
                  <a:pt x="15445" y="4521"/>
                </a:lnTo>
                <a:cubicBezTo>
                  <a:pt x="15445" y="3418"/>
                  <a:pt x="13408" y="2659"/>
                  <a:pt x="12713" y="3126"/>
                </a:cubicBezTo>
                <a:cubicBezTo>
                  <a:pt x="12723" y="1592"/>
                  <a:pt x="10574" y="685"/>
                  <a:pt x="9349" y="1768"/>
                </a:cubicBezTo>
                <a:cubicBezTo>
                  <a:pt x="8579" y="1"/>
                  <a:pt x="5640" y="744"/>
                  <a:pt x="5900" y="248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49"/>
          <p:cNvSpPr txBox="1"/>
          <p:nvPr>
            <p:ph idx="1" type="body"/>
          </p:nvPr>
        </p:nvSpPr>
        <p:spPr>
          <a:xfrm>
            <a:off x="385475" y="4720995"/>
            <a:ext cx="4395000" cy="14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-US" sz="1800"/>
              <a:t>Leadership. Service. Legacy.</a:t>
            </a:r>
            <a:endParaRPr b="1" sz="18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-US" sz="1800"/>
              <a:t>You're not just attending — you're building a government.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pic>
        <p:nvPicPr>
          <p:cNvPr id="472" name="Google Shape;47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150" y="1747633"/>
            <a:ext cx="4070241" cy="271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3275" y="1747633"/>
            <a:ext cx="4070251" cy="2712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50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377" y="972763"/>
            <a:ext cx="7959249" cy="3457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3825"/>
            <a:ext cx="8839200" cy="4850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2"/>
          <p:cNvSpPr txBox="1"/>
          <p:nvPr>
            <p:ph type="title"/>
          </p:nvPr>
        </p:nvSpPr>
        <p:spPr>
          <a:xfrm>
            <a:off x="628650" y="187899"/>
            <a:ext cx="7886700" cy="8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US"/>
              <a:t>Where We Are Today</a:t>
            </a:r>
            <a:endParaRPr b="1"/>
          </a:p>
        </p:txBody>
      </p:sp>
      <p:sp>
        <p:nvSpPr>
          <p:cNvPr id="489" name="Google Shape;489;p52"/>
          <p:cNvSpPr/>
          <p:nvPr/>
        </p:nvSpPr>
        <p:spPr>
          <a:xfrm>
            <a:off x="719775" y="916750"/>
            <a:ext cx="2134500" cy="68100"/>
          </a:xfrm>
          <a:prstGeom prst="rect">
            <a:avLst/>
          </a:prstGeom>
          <a:solidFill>
            <a:srgbClr val="D7203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52"/>
          <p:cNvSpPr txBox="1"/>
          <p:nvPr/>
        </p:nvSpPr>
        <p:spPr>
          <a:xfrm>
            <a:off x="565450" y="1259075"/>
            <a:ext cx="4630500" cy="22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299 Registered Delegates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296 Students Completed Interest Form</a:t>
            </a:r>
            <a:endParaRPr sz="2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165 Posts Sponsoring a Delegate</a:t>
            </a:r>
            <a:endParaRPr sz="28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  <p:graphicFrame>
        <p:nvGraphicFramePr>
          <p:cNvPr id="491" name="Google Shape;491;p52"/>
          <p:cNvGraphicFramePr/>
          <p:nvPr/>
        </p:nvGraphicFramePr>
        <p:xfrm>
          <a:off x="5763075" y="2430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{C0AA8A68-3D3B-435D-90DD-7FB4D501097A}</a:tableStyleId>
              </a:tblPr>
              <a:tblGrid>
                <a:gridCol w="1136750"/>
                <a:gridCol w="1615525"/>
              </a:tblGrid>
              <a:tr h="3729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DISTRICT</a:t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COUNT OF POSTS</a:t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91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1</a:t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16</a:t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91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2</a:t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20</a:t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91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3</a:t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14</a:t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91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4</a:t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23</a:t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91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5</a:t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11</a:t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91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6</a:t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25</a:t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91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7</a:t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12</a:t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91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8</a:t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20</a:t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91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9</a:t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24</a:t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91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TOTALS</a:t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/>
                        <a:t>165</a:t>
                      </a:r>
                      <a:endParaRPr sz="13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3"/>
          <p:cNvSpPr txBox="1"/>
          <p:nvPr>
            <p:ph type="title"/>
          </p:nvPr>
        </p:nvSpPr>
        <p:spPr>
          <a:xfrm>
            <a:off x="628650" y="187899"/>
            <a:ext cx="7886700" cy="8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US"/>
              <a:t>2026 Recruitment Methods</a:t>
            </a:r>
            <a:endParaRPr b="1"/>
          </a:p>
        </p:txBody>
      </p:sp>
      <p:sp>
        <p:nvSpPr>
          <p:cNvPr id="497" name="Google Shape;497;p53"/>
          <p:cNvSpPr/>
          <p:nvPr/>
        </p:nvSpPr>
        <p:spPr>
          <a:xfrm>
            <a:off x="719775" y="916750"/>
            <a:ext cx="2134500" cy="68100"/>
          </a:xfrm>
          <a:prstGeom prst="rect">
            <a:avLst/>
          </a:prstGeom>
          <a:solidFill>
            <a:srgbClr val="D7203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53"/>
          <p:cNvSpPr txBox="1"/>
          <p:nvPr/>
        </p:nvSpPr>
        <p:spPr>
          <a:xfrm>
            <a:off x="565450" y="1259075"/>
            <a:ext cx="7886700" cy="27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Mailed packets direct to all Iowa High Schools (December 2025)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-US" sz="2400">
                <a:solidFill>
                  <a:schemeClr val="dk1"/>
                </a:solidFill>
              </a:rPr>
              <a:t>Letter to Administrator 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-US" sz="2400">
                <a:solidFill>
                  <a:schemeClr val="dk1"/>
                </a:solidFill>
              </a:rPr>
              <a:t>Letter to Gov / Civics Teacher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-US" sz="2400">
                <a:solidFill>
                  <a:schemeClr val="dk1"/>
                </a:solidFill>
              </a:rPr>
              <a:t>3 Flyers with QR Code to Interest Form</a:t>
            </a:r>
            <a:endParaRPr sz="2400"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>
                <a:solidFill>
                  <a:schemeClr val="dk1"/>
                </a:solidFill>
              </a:rPr>
              <a:t>Encoura Data Purchase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-US" sz="2400">
                <a:solidFill>
                  <a:schemeClr val="dk1"/>
                </a:solidFill>
              </a:rPr>
              <a:t>2000 Direct Mails “to the parents of:”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499" name="Google Shape;499;p53"/>
          <p:cNvSpPr txBox="1"/>
          <p:nvPr/>
        </p:nvSpPr>
        <p:spPr>
          <a:xfrm>
            <a:off x="6426100" y="2402975"/>
            <a:ext cx="18780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highlight>
                  <a:srgbClr val="FFF2CC"/>
                </a:highlight>
              </a:rPr>
              <a:t>87 Interest Forms</a:t>
            </a:r>
            <a:endParaRPr sz="1700">
              <a:solidFill>
                <a:schemeClr val="dk1"/>
              </a:solidFill>
              <a:highlight>
                <a:srgbClr val="FFF2CC"/>
              </a:highlight>
            </a:endParaRPr>
          </a:p>
        </p:txBody>
      </p:sp>
      <p:sp>
        <p:nvSpPr>
          <p:cNvPr id="500" name="Google Shape;500;p53"/>
          <p:cNvSpPr txBox="1"/>
          <p:nvPr/>
        </p:nvSpPr>
        <p:spPr>
          <a:xfrm>
            <a:off x="628225" y="5660475"/>
            <a:ext cx="7721700" cy="7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Lesson Learned: At 2025 Boys State we got approx. 200 names for 2026, difficult to use due to no contact information provided by delegates.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4"/>
          <p:cNvSpPr txBox="1"/>
          <p:nvPr>
            <p:ph type="title"/>
          </p:nvPr>
        </p:nvSpPr>
        <p:spPr>
          <a:xfrm>
            <a:off x="628650" y="187899"/>
            <a:ext cx="7886700" cy="8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US"/>
              <a:t>New to 2026: Encoura Data</a:t>
            </a:r>
            <a:endParaRPr b="1"/>
          </a:p>
        </p:txBody>
      </p:sp>
      <p:sp>
        <p:nvSpPr>
          <p:cNvPr id="506" name="Google Shape;506;p54"/>
          <p:cNvSpPr/>
          <p:nvPr/>
        </p:nvSpPr>
        <p:spPr>
          <a:xfrm>
            <a:off x="719775" y="916750"/>
            <a:ext cx="2134500" cy="68100"/>
          </a:xfrm>
          <a:prstGeom prst="rect">
            <a:avLst/>
          </a:prstGeom>
          <a:solidFill>
            <a:srgbClr val="D7203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54"/>
          <p:cNvSpPr txBox="1"/>
          <p:nvPr/>
        </p:nvSpPr>
        <p:spPr>
          <a:xfrm>
            <a:off x="719775" y="1054650"/>
            <a:ext cx="8249400" cy="31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</a:rPr>
              <a:t>For the first time we purchased contact information</a:t>
            </a:r>
            <a:endParaRPr sz="25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Iowa HS Juniors (class of 2027) that took the ACT test and has 3.0 or above GPA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Approx 2,000 contacts</a:t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Method used by other Boys State programs with successful outcomes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508" name="Google Shape;508;p54"/>
          <p:cNvSpPr txBox="1"/>
          <p:nvPr/>
        </p:nvSpPr>
        <p:spPr>
          <a:xfrm>
            <a:off x="719775" y="4083375"/>
            <a:ext cx="7401300" cy="215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</a:rPr>
              <a:t>As of May 3rd:</a:t>
            </a:r>
            <a:endParaRPr sz="1700">
              <a:solidFill>
                <a:schemeClr val="dk1"/>
              </a:solidFill>
            </a:endParaRPr>
          </a:p>
          <a:p>
            <a:pPr indent="-434189" lvl="0" marL="868379" rtl="0" algn="l">
              <a:lnSpc>
                <a:spcPct val="115000"/>
              </a:lnSpc>
              <a:spcBef>
                <a:spcPts val="1455"/>
              </a:spcBef>
              <a:spcAft>
                <a:spcPts val="0"/>
              </a:spcAft>
              <a:buClr>
                <a:srgbClr val="222222"/>
              </a:buClr>
              <a:buSzPts val="1600"/>
              <a:buChar char="●"/>
            </a:pPr>
            <a:r>
              <a:rPr b="1" lang="en-US" sz="1600">
                <a:solidFill>
                  <a:srgbClr val="222222"/>
                </a:solidFill>
                <a:highlight>
                  <a:schemeClr val="lt1"/>
                </a:highlight>
              </a:rPr>
              <a:t>Total matches (ACT list ↔ Interested list):</a:t>
            </a:r>
            <a:r>
              <a:rPr lang="en-US" sz="1600">
                <a:solidFill>
                  <a:srgbClr val="222222"/>
                </a:solidFill>
                <a:highlight>
                  <a:schemeClr val="lt1"/>
                </a:highlight>
              </a:rPr>
              <a:t> </a:t>
            </a:r>
            <a:r>
              <a:rPr b="1" lang="en-US" sz="1600">
                <a:solidFill>
                  <a:srgbClr val="222222"/>
                </a:solidFill>
                <a:highlight>
                  <a:schemeClr val="lt1"/>
                </a:highlight>
              </a:rPr>
              <a:t>161 campers</a:t>
            </a:r>
            <a:endParaRPr b="1" sz="160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2037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891">
                <a:solidFill>
                  <a:srgbClr val="222222"/>
                </a:solidFill>
                <a:highlight>
                  <a:schemeClr val="lt1"/>
                </a:highlight>
              </a:rPr>
              <a:t> Registration Breakdown (within those 161)</a:t>
            </a:r>
            <a:endParaRPr b="1" sz="1891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-434189" lvl="0" marL="868379" rtl="0" algn="l">
              <a:lnSpc>
                <a:spcPct val="115000"/>
              </a:lnSpc>
              <a:spcBef>
                <a:spcPts val="1455"/>
              </a:spcBef>
              <a:spcAft>
                <a:spcPts val="0"/>
              </a:spcAft>
              <a:buClr>
                <a:srgbClr val="222222"/>
              </a:buClr>
              <a:buSzPts val="1600"/>
              <a:buChar char="●"/>
            </a:pPr>
            <a:r>
              <a:rPr b="1" lang="en-US" sz="1600">
                <a:solidFill>
                  <a:srgbClr val="222222"/>
                </a:solidFill>
                <a:highlight>
                  <a:schemeClr val="lt1"/>
                </a:highlight>
              </a:rPr>
              <a:t>Registered:</a:t>
            </a:r>
            <a:r>
              <a:rPr lang="en-US" sz="1600">
                <a:solidFill>
                  <a:srgbClr val="222222"/>
                </a:solidFill>
                <a:highlight>
                  <a:schemeClr val="lt1"/>
                </a:highlight>
              </a:rPr>
              <a:t> 98</a:t>
            </a:r>
            <a:endParaRPr sz="160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-434189" lvl="0" marL="86837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Char char="●"/>
            </a:pPr>
            <a:r>
              <a:rPr b="1" lang="en-US" sz="1600">
                <a:solidFill>
                  <a:srgbClr val="222222"/>
                </a:solidFill>
                <a:highlight>
                  <a:schemeClr val="lt1"/>
                </a:highlight>
              </a:rPr>
              <a:t>Declined:</a:t>
            </a:r>
            <a:r>
              <a:rPr lang="en-US" sz="1600">
                <a:solidFill>
                  <a:srgbClr val="222222"/>
                </a:solidFill>
                <a:highlight>
                  <a:schemeClr val="lt1"/>
                </a:highlight>
              </a:rPr>
              <a:t> 17</a:t>
            </a:r>
            <a:endParaRPr sz="160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indent="-434189" lvl="0" marL="86837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600"/>
              <a:buChar char="●"/>
            </a:pPr>
            <a:r>
              <a:rPr b="1" lang="en-US" sz="1600">
                <a:solidFill>
                  <a:srgbClr val="222222"/>
                </a:solidFill>
                <a:highlight>
                  <a:schemeClr val="lt1"/>
                </a:highlight>
              </a:rPr>
              <a:t>Undecided / Other:</a:t>
            </a:r>
            <a:r>
              <a:rPr lang="en-US" sz="1600">
                <a:solidFill>
                  <a:srgbClr val="222222"/>
                </a:solidFill>
                <a:highlight>
                  <a:schemeClr val="lt1"/>
                </a:highlight>
              </a:rPr>
              <a:t> 46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5"/>
          <p:cNvSpPr txBox="1"/>
          <p:nvPr>
            <p:ph type="title"/>
          </p:nvPr>
        </p:nvSpPr>
        <p:spPr>
          <a:xfrm>
            <a:off x="628650" y="187899"/>
            <a:ext cx="7886700" cy="8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b="1" lang="en-US"/>
              <a:t>New to 2026: Interest Form </a:t>
            </a:r>
            <a:endParaRPr b="1"/>
          </a:p>
        </p:txBody>
      </p:sp>
      <p:sp>
        <p:nvSpPr>
          <p:cNvPr id="514" name="Google Shape;514;p55"/>
          <p:cNvSpPr/>
          <p:nvPr/>
        </p:nvSpPr>
        <p:spPr>
          <a:xfrm>
            <a:off x="719775" y="916750"/>
            <a:ext cx="2134500" cy="68100"/>
          </a:xfrm>
          <a:prstGeom prst="rect">
            <a:avLst/>
          </a:prstGeom>
          <a:solidFill>
            <a:srgbClr val="D72030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55"/>
          <p:cNvSpPr txBox="1"/>
          <p:nvPr/>
        </p:nvSpPr>
        <p:spPr>
          <a:xfrm>
            <a:off x="719775" y="1054650"/>
            <a:ext cx="7795500" cy="36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</a:rPr>
              <a:t>For the first time we used an online interest form</a:t>
            </a:r>
            <a:endParaRPr sz="25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Scan QR code - provide contact information</a:t>
            </a:r>
            <a:endParaRPr sz="2800">
              <a:solidFill>
                <a:schemeClr val="dk1"/>
              </a:solidFill>
            </a:endParaRPr>
          </a:p>
          <a:p>
            <a:pPr indent="-406400" lvl="1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○"/>
            </a:pPr>
            <a:r>
              <a:rPr lang="en-US" sz="2800">
                <a:solidFill>
                  <a:schemeClr val="dk1"/>
                </a:solidFill>
              </a:rPr>
              <a:t>Warm lead to push to District &amp; Posts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296 Students / Parents filled out form</a:t>
            </a:r>
            <a:endParaRPr sz="2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174 Registered (60% conversion)</a:t>
            </a:r>
            <a:endParaRPr sz="2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n-US" sz="2800">
                <a:solidFill>
                  <a:schemeClr val="dk1"/>
                </a:solidFill>
              </a:rPr>
              <a:t>125 Delegate Registrations that came from Post driven leads</a:t>
            </a:r>
            <a:endParaRPr sz="2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Custom 1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AED5E4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ocial Studies Subject for Elementary - 5th Grade: The American Civil War by Slidesgo">
  <a:themeElements>
    <a:clrScheme name="Simple Light">
      <a:dk1>
        <a:srgbClr val="224478"/>
      </a:dk1>
      <a:lt1>
        <a:srgbClr val="FFFFFF"/>
      </a:lt1>
      <a:dk2>
        <a:srgbClr val="DD5171"/>
      </a:dk2>
      <a:lt2>
        <a:srgbClr val="496FA3"/>
      </a:lt2>
      <a:accent1>
        <a:srgbClr val="84B2AC"/>
      </a:accent1>
      <a:accent2>
        <a:srgbClr val="AFC2B1"/>
      </a:accent2>
      <a:accent3>
        <a:srgbClr val="557F95"/>
      </a:accent3>
      <a:accent4>
        <a:srgbClr val="9E7F71"/>
      </a:accent4>
      <a:accent5>
        <a:srgbClr val="755D58"/>
      </a:accent5>
      <a:accent6>
        <a:srgbClr val="EAF3FE"/>
      </a:accent6>
      <a:hlink>
        <a:srgbClr val="22447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